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3" r:id="rId5"/>
    <p:sldId id="262" r:id="rId6"/>
    <p:sldId id="261" r:id="rId7"/>
    <p:sldId id="264" r:id="rId8"/>
    <p:sldId id="265" r:id="rId9"/>
    <p:sldId id="267" r:id="rId10"/>
    <p:sldId id="269" r:id="rId11"/>
    <p:sldId id="258" r:id="rId12"/>
    <p:sldId id="268" r:id="rId13"/>
    <p:sldId id="270" r:id="rId14"/>
    <p:sldId id="276" r:id="rId15"/>
    <p:sldId id="272" r:id="rId16"/>
    <p:sldId id="275" r:id="rId17"/>
    <p:sldId id="271" r:id="rId18"/>
    <p:sldId id="277" r:id="rId19"/>
    <p:sldId id="273" r:id="rId20"/>
    <p:sldId id="278" r:id="rId21"/>
    <p:sldId id="274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0551FF-9E1C-48D9-AFFF-463CE8BFBB1F}" v="10120" dt="2021-11-25T09:06:56.214"/>
    <p1510:client id="{8C8DA384-5BEC-4988-8BA6-AC8B0FC757E4}" v="85" dt="2021-11-25T09:27:04.402"/>
    <p1510:client id="{AB219CAE-FE0D-4433-843B-FD47957A35F6}" v="1341" dt="2021-11-25T15:54:17.334"/>
    <p1510:client id="{DCFEE8F3-9749-4540-8BDC-73797C9B04D4}" v="34" dt="2021-11-25T16:31:04.206"/>
    <p1510:client id="{E17D6E95-C267-4B52-AB1E-9D1A394A5451}" v="8" dt="2021-11-29T19:44:40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Ashlin FLNR:EX" userId="S::ashlin.richardson@gov.bc.ca::d1a701de-3bff-4afd-a115-b81daed2fb6a" providerId="AD" clId="Web-{DCFEE8F3-9749-4540-8BDC-73797C9B04D4}"/>
    <pc:docChg chg="modSld">
      <pc:chgData name="Richardson, Ashlin FLNR:EX" userId="S::ashlin.richardson@gov.bc.ca::d1a701de-3bff-4afd-a115-b81daed2fb6a" providerId="AD" clId="Web-{DCFEE8F3-9749-4540-8BDC-73797C9B04D4}" dt="2021-11-25T16:31:04.206" v="14" actId="14100"/>
      <pc:docMkLst>
        <pc:docMk/>
      </pc:docMkLst>
      <pc:sldChg chg="modSp">
        <pc:chgData name="Richardson, Ashlin FLNR:EX" userId="S::ashlin.richardson@gov.bc.ca::d1a701de-3bff-4afd-a115-b81daed2fb6a" providerId="AD" clId="Web-{DCFEE8F3-9749-4540-8BDC-73797C9B04D4}" dt="2021-11-25T16:31:04.206" v="14" actId="14100"/>
        <pc:sldMkLst>
          <pc:docMk/>
          <pc:sldMk cId="2502261294" sldId="279"/>
        </pc:sldMkLst>
        <pc:spChg chg="mod">
          <ac:chgData name="Richardson, Ashlin FLNR:EX" userId="S::ashlin.richardson@gov.bc.ca::d1a701de-3bff-4afd-a115-b81daed2fb6a" providerId="AD" clId="Web-{DCFEE8F3-9749-4540-8BDC-73797C9B04D4}" dt="2021-11-25T16:30:49.393" v="13" actId="20577"/>
          <ac:spMkLst>
            <pc:docMk/>
            <pc:sldMk cId="2502261294" sldId="279"/>
            <ac:spMk id="3" creationId="{88492242-C4D4-499B-9BA9-D0571FBBE90F}"/>
          </ac:spMkLst>
        </pc:spChg>
        <pc:picChg chg="mod">
          <ac:chgData name="Richardson, Ashlin FLNR:EX" userId="S::ashlin.richardson@gov.bc.ca::d1a701de-3bff-4afd-a115-b81daed2fb6a" providerId="AD" clId="Web-{DCFEE8F3-9749-4540-8BDC-73797C9B04D4}" dt="2021-11-25T16:31:04.206" v="14" actId="14100"/>
          <ac:picMkLst>
            <pc:docMk/>
            <pc:sldMk cId="2502261294" sldId="279"/>
            <ac:picMk id="8" creationId="{AA2E719D-4069-4CFA-A103-8FE4FF7EFCB9}"/>
          </ac:picMkLst>
        </pc:picChg>
      </pc:sldChg>
    </pc:docChg>
  </pc:docChgLst>
  <pc:docChgLst>
    <pc:chgData name="Richardson, Ashlin FLNR:EX" userId="S::ashlin.richardson@gov.bc.ca::d1a701de-3bff-4afd-a115-b81daed2fb6a" providerId="AD" clId="Web-{E17D6E95-C267-4B52-AB1E-9D1A394A5451}"/>
    <pc:docChg chg="modSld">
      <pc:chgData name="Richardson, Ashlin FLNR:EX" userId="S::ashlin.richardson@gov.bc.ca::d1a701de-3bff-4afd-a115-b81daed2fb6a" providerId="AD" clId="Web-{E17D6E95-C267-4B52-AB1E-9D1A394A5451}" dt="2021-11-29T19:44:38.477" v="4" actId="20577"/>
      <pc:docMkLst>
        <pc:docMk/>
      </pc:docMkLst>
      <pc:sldChg chg="addSp modSp">
        <pc:chgData name="Richardson, Ashlin FLNR:EX" userId="S::ashlin.richardson@gov.bc.ca::d1a701de-3bff-4afd-a115-b81daed2fb6a" providerId="AD" clId="Web-{E17D6E95-C267-4B52-AB1E-9D1A394A5451}" dt="2021-11-29T19:44:38.477" v="4" actId="20577"/>
        <pc:sldMkLst>
          <pc:docMk/>
          <pc:sldMk cId="965480094" sldId="260"/>
        </pc:sldMkLst>
        <pc:spChg chg="add mod">
          <ac:chgData name="Richardson, Ashlin FLNR:EX" userId="S::ashlin.richardson@gov.bc.ca::d1a701de-3bff-4afd-a115-b81daed2fb6a" providerId="AD" clId="Web-{E17D6E95-C267-4B52-AB1E-9D1A394A5451}" dt="2021-11-29T19:44:38.477" v="4" actId="20577"/>
          <ac:spMkLst>
            <pc:docMk/>
            <pc:sldMk cId="965480094" sldId="260"/>
            <ac:spMk id="17" creationId="{011E8FE6-D09A-420D-ABB7-B178F96FDA25}"/>
          </ac:spMkLst>
        </pc:spChg>
      </pc:sldChg>
      <pc:sldChg chg="modSp">
        <pc:chgData name="Richardson, Ashlin FLNR:EX" userId="S::ashlin.richardson@gov.bc.ca::d1a701de-3bff-4afd-a115-b81daed2fb6a" providerId="AD" clId="Web-{E17D6E95-C267-4B52-AB1E-9D1A394A5451}" dt="2021-11-29T19:42:36.147" v="1" actId="1076"/>
        <pc:sldMkLst>
          <pc:docMk/>
          <pc:sldMk cId="2502261294" sldId="279"/>
        </pc:sldMkLst>
        <pc:picChg chg="mod">
          <ac:chgData name="Richardson, Ashlin FLNR:EX" userId="S::ashlin.richardson@gov.bc.ca::d1a701de-3bff-4afd-a115-b81daed2fb6a" providerId="AD" clId="Web-{E17D6E95-C267-4B52-AB1E-9D1A394A5451}" dt="2021-11-29T19:42:36.147" v="1" actId="1076"/>
          <ac:picMkLst>
            <pc:docMk/>
            <pc:sldMk cId="2502261294" sldId="279"/>
            <ac:picMk id="4" creationId="{26455F5B-E4F8-4A54-9D69-E5A29C06ECCA}"/>
          </ac:picMkLst>
        </pc:picChg>
        <pc:picChg chg="mod">
          <ac:chgData name="Richardson, Ashlin FLNR:EX" userId="S::ashlin.richardson@gov.bc.ca::d1a701de-3bff-4afd-a115-b81daed2fb6a" providerId="AD" clId="Web-{E17D6E95-C267-4B52-AB1E-9D1A394A5451}" dt="2021-11-29T19:42:33.616" v="0" actId="1076"/>
          <ac:picMkLst>
            <pc:docMk/>
            <pc:sldMk cId="2502261294" sldId="279"/>
            <ac:picMk id="8" creationId="{AA2E719D-4069-4CFA-A103-8FE4FF7EFCB9}"/>
          </ac:picMkLst>
        </pc:picChg>
      </pc:sldChg>
    </pc:docChg>
  </pc:docChgLst>
  <pc:docChgLst>
    <pc:chgData name="Richardson, Ashlin FLNR:EX" userId="S::ashlin.richardson@gov.bc.ca::d1a701de-3bff-4afd-a115-b81daed2fb6a" providerId="AD" clId="Web-{8C8DA384-5BEC-4988-8BA6-AC8B0FC757E4}"/>
    <pc:docChg chg="modSld">
      <pc:chgData name="Richardson, Ashlin FLNR:EX" userId="S::ashlin.richardson@gov.bc.ca::d1a701de-3bff-4afd-a115-b81daed2fb6a" providerId="AD" clId="Web-{8C8DA384-5BEC-4988-8BA6-AC8B0FC757E4}" dt="2021-11-25T09:27:04.402" v="43" actId="20577"/>
      <pc:docMkLst>
        <pc:docMk/>
      </pc:docMkLst>
      <pc:sldChg chg="modSp">
        <pc:chgData name="Richardson, Ashlin FLNR:EX" userId="S::ashlin.richardson@gov.bc.ca::d1a701de-3bff-4afd-a115-b81daed2fb6a" providerId="AD" clId="Web-{8C8DA384-5BEC-4988-8BA6-AC8B0FC757E4}" dt="2021-11-25T09:23:36.009" v="35" actId="20577"/>
        <pc:sldMkLst>
          <pc:docMk/>
          <pc:sldMk cId="119651241" sldId="263"/>
        </pc:sldMkLst>
        <pc:spChg chg="mod">
          <ac:chgData name="Richardson, Ashlin FLNR:EX" userId="S::ashlin.richardson@gov.bc.ca::d1a701de-3bff-4afd-a115-b81daed2fb6a" providerId="AD" clId="Web-{8C8DA384-5BEC-4988-8BA6-AC8B0FC757E4}" dt="2021-11-25T09:23:36.009" v="35" actId="20577"/>
          <ac:spMkLst>
            <pc:docMk/>
            <pc:sldMk cId="119651241" sldId="263"/>
            <ac:spMk id="3" creationId="{9F192CF4-F533-4F4A-8E57-1A8882D98561}"/>
          </ac:spMkLst>
        </pc:spChg>
      </pc:sldChg>
      <pc:sldChg chg="modSp">
        <pc:chgData name="Richardson, Ashlin FLNR:EX" userId="S::ashlin.richardson@gov.bc.ca::d1a701de-3bff-4afd-a115-b81daed2fb6a" providerId="AD" clId="Web-{8C8DA384-5BEC-4988-8BA6-AC8B0FC757E4}" dt="2021-11-25T09:27:04.402" v="43" actId="20577"/>
        <pc:sldMkLst>
          <pc:docMk/>
          <pc:sldMk cId="2502261294" sldId="279"/>
        </pc:sldMkLst>
        <pc:spChg chg="mod">
          <ac:chgData name="Richardson, Ashlin FLNR:EX" userId="S::ashlin.richardson@gov.bc.ca::d1a701de-3bff-4afd-a115-b81daed2fb6a" providerId="AD" clId="Web-{8C8DA384-5BEC-4988-8BA6-AC8B0FC757E4}" dt="2021-11-25T09:27:04.402" v="43" actId="20577"/>
          <ac:spMkLst>
            <pc:docMk/>
            <pc:sldMk cId="2502261294" sldId="279"/>
            <ac:spMk id="3" creationId="{88492242-C4D4-499B-9BA9-D0571FBBE90F}"/>
          </ac:spMkLst>
        </pc:spChg>
      </pc:sldChg>
    </pc:docChg>
  </pc:docChgLst>
  <pc:docChgLst>
    <pc:chgData name="Richardson, Ashlin FLNR:EX" userId="S::ashlin.richardson@gov.bc.ca::d1a701de-3bff-4afd-a115-b81daed2fb6a" providerId="AD" clId="Web-{8C0551FF-9E1C-48D9-AFFF-463CE8BFBB1F}"/>
    <pc:docChg chg="addSld delSld modSld sldOrd">
      <pc:chgData name="Richardson, Ashlin FLNR:EX" userId="S::ashlin.richardson@gov.bc.ca::d1a701de-3bff-4afd-a115-b81daed2fb6a" providerId="AD" clId="Web-{8C0551FF-9E1C-48D9-AFFF-463CE8BFBB1F}" dt="2021-11-25T09:06:56.214" v="7370" actId="14100"/>
      <pc:docMkLst>
        <pc:docMk/>
      </pc:docMkLst>
      <pc:sldChg chg="addSp modSp">
        <pc:chgData name="Richardson, Ashlin FLNR:EX" userId="S::ashlin.richardson@gov.bc.ca::d1a701de-3bff-4afd-a115-b81daed2fb6a" providerId="AD" clId="Web-{8C0551FF-9E1C-48D9-AFFF-463CE8BFBB1F}" dt="2021-11-25T00:20:21.679" v="497" actId="20577"/>
        <pc:sldMkLst>
          <pc:docMk/>
          <pc:sldMk cId="109857222" sldId="256"/>
        </pc:sldMkLst>
        <pc:spChg chg="mod">
          <ac:chgData name="Richardson, Ashlin FLNR:EX" userId="S::ashlin.richardson@gov.bc.ca::d1a701de-3bff-4afd-a115-b81daed2fb6a" providerId="AD" clId="Web-{8C0551FF-9E1C-48D9-AFFF-463CE8BFBB1F}" dt="2021-11-25T00:18:36.115" v="46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0:20:21.679" v="497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0:12:30.642" v="298" actId="1076"/>
          <ac:spMkLst>
            <pc:docMk/>
            <pc:sldMk cId="109857222" sldId="256"/>
            <ac:spMk id="4" creationId="{75EAAD48-99C1-4CDC-A1D0-22B2067E7EC6}"/>
          </ac:spMkLst>
        </pc:spChg>
      </pc:sldChg>
      <pc:sldChg chg="addSp delSp modSp add del replId">
        <pc:chgData name="Richardson, Ashlin FLNR:EX" userId="S::ashlin.richardson@gov.bc.ca::d1a701de-3bff-4afd-a115-b81daed2fb6a" providerId="AD" clId="Web-{8C0551FF-9E1C-48D9-AFFF-463CE8BFBB1F}" dt="2021-11-25T00:03:47.306" v="215"/>
        <pc:sldMkLst>
          <pc:docMk/>
          <pc:sldMk cId="1557171628" sldId="257"/>
        </pc:sldMkLst>
        <pc:spChg chg="del">
          <ac:chgData name="Richardson, Ashlin FLNR:EX" userId="S::ashlin.richardson@gov.bc.ca::d1a701de-3bff-4afd-a115-b81daed2fb6a" providerId="AD" clId="Web-{8C0551FF-9E1C-48D9-AFFF-463CE8BFBB1F}" dt="2021-11-25T00:03:35.040" v="212"/>
          <ac:spMkLst>
            <pc:docMk/>
            <pc:sldMk cId="1557171628" sldId="257"/>
            <ac:spMk id="2" creationId="{00000000-0000-0000-0000-000000000000}"/>
          </ac:spMkLst>
        </pc:spChg>
        <pc:spChg chg="add del mod">
          <ac:chgData name="Richardson, Ashlin FLNR:EX" userId="S::ashlin.richardson@gov.bc.ca::d1a701de-3bff-4afd-a115-b81daed2fb6a" providerId="AD" clId="Web-{8C0551FF-9E1C-48D9-AFFF-463CE8BFBB1F}" dt="2021-11-25T00:03:37.243" v="213"/>
          <ac:spMkLst>
            <pc:docMk/>
            <pc:sldMk cId="1557171628" sldId="257"/>
            <ac:spMk id="5" creationId="{A034A65E-8DFC-4701-B0C6-C7DC5C9C5D98}"/>
          </ac:spMkLst>
        </pc:spChg>
      </pc:sldChg>
      <pc:sldChg chg="modSp add del replId">
        <pc:chgData name="Richardson, Ashlin FLNR:EX" userId="S::ashlin.richardson@gov.bc.ca::d1a701de-3bff-4afd-a115-b81daed2fb6a" providerId="AD" clId="Web-{8C0551FF-9E1C-48D9-AFFF-463CE8BFBB1F}" dt="2021-11-25T00:03:27.118" v="210"/>
        <pc:sldMkLst>
          <pc:docMk/>
          <pc:sldMk cId="2005522419" sldId="257"/>
        </pc:sldMkLst>
        <pc:spChg chg="mod">
          <ac:chgData name="Richardson, Ashlin FLNR:EX" userId="S::ashlin.richardson@gov.bc.ca::d1a701de-3bff-4afd-a115-b81daed2fb6a" providerId="AD" clId="Web-{8C0551FF-9E1C-48D9-AFFF-463CE8BFBB1F}" dt="2021-11-25T00:03:16.634" v="209" actId="20577"/>
          <ac:spMkLst>
            <pc:docMk/>
            <pc:sldMk cId="2005522419" sldId="257"/>
            <ac:spMk id="3" creationId="{00000000-0000-0000-0000-000000000000}"/>
          </ac:spMkLst>
        </pc:spChg>
      </pc:sldChg>
      <pc:sldChg chg="addSp delSp modSp new mod setBg setClrOvrMap">
        <pc:chgData name="Richardson, Ashlin FLNR:EX" userId="S::ashlin.richardson@gov.bc.ca::d1a701de-3bff-4afd-a115-b81daed2fb6a" providerId="AD" clId="Web-{8C0551FF-9E1C-48D9-AFFF-463CE8BFBB1F}" dt="2021-11-25T08:42:28.563" v="7027" actId="20577"/>
        <pc:sldMkLst>
          <pc:docMk/>
          <pc:sldMk cId="4102945433" sldId="258"/>
        </pc:sldMkLst>
        <pc:spChg chg="add mod">
          <ac:chgData name="Richardson, Ashlin FLNR:EX" userId="S::ashlin.richardson@gov.bc.ca::d1a701de-3bff-4afd-a115-b81daed2fb6a" providerId="AD" clId="Web-{8C0551FF-9E1C-48D9-AFFF-463CE8BFBB1F}" dt="2021-11-25T08:42:28.563" v="7027" actId="20577"/>
          <ac:spMkLst>
            <pc:docMk/>
            <pc:sldMk cId="4102945433" sldId="258"/>
            <ac:spMk id="2" creationId="{A0F88C01-0503-44FB-9610-E588D2E09C8E}"/>
          </ac:spMkLst>
        </pc:spChg>
        <pc:spChg chg="del">
          <ac:chgData name="Richardson, Ashlin FLNR:EX" userId="S::ashlin.richardson@gov.bc.ca::d1a701de-3bff-4afd-a115-b81daed2fb6a" providerId="AD" clId="Web-{8C0551FF-9E1C-48D9-AFFF-463CE8BFBB1F}" dt="2021-11-25T00:07:04.637" v="219"/>
          <ac:spMkLst>
            <pc:docMk/>
            <pc:sldMk cId="4102945433" sldId="258"/>
            <ac:spMk id="2" creationId="{E893965B-C72D-4297-8509-E5A6A1AE89FB}"/>
          </ac:spMkLst>
        </pc:spChg>
        <pc:spChg chg="del">
          <ac:chgData name="Richardson, Ashlin FLNR:EX" userId="S::ashlin.richardson@gov.bc.ca::d1a701de-3bff-4afd-a115-b81daed2fb6a" providerId="AD" clId="Web-{8C0551FF-9E1C-48D9-AFFF-463CE8BFBB1F}" dt="2021-11-25T00:07:06.887" v="220"/>
          <ac:spMkLst>
            <pc:docMk/>
            <pc:sldMk cId="4102945433" sldId="258"/>
            <ac:spMk id="3" creationId="{4D78EB5C-BB5A-40E7-BCA9-BD5DEE35356D}"/>
          </ac:spMkLst>
        </pc:spChg>
        <pc:spChg chg="add del">
          <ac:chgData name="Richardson, Ashlin FLNR:EX" userId="S::ashlin.richardson@gov.bc.ca::d1a701de-3bff-4afd-a115-b81daed2fb6a" providerId="AD" clId="Web-{8C0551FF-9E1C-48D9-AFFF-463CE8BFBB1F}" dt="2021-11-25T00:08:24.560" v="228"/>
          <ac:spMkLst>
            <pc:docMk/>
            <pc:sldMk cId="4102945433" sldId="258"/>
            <ac:spMk id="9" creationId="{42A4FC2C-047E-45A5-965D-8E1E3BF09BC6}"/>
          </ac:spMkLst>
        </pc:spChg>
        <pc:picChg chg="add del mod">
          <ac:chgData name="Richardson, Ashlin FLNR:EX" userId="S::ashlin.richardson@gov.bc.ca::d1a701de-3bff-4afd-a115-b81daed2fb6a" providerId="AD" clId="Web-{8C0551FF-9E1C-48D9-AFFF-463CE8BFBB1F}" dt="2021-11-25T08:40:28.031" v="6991" actId="14100"/>
          <ac:picMkLst>
            <pc:docMk/>
            <pc:sldMk cId="4102945433" sldId="258"/>
            <ac:picMk id="4" creationId="{F2579EF7-B22D-4EE5-92D8-DD5C85E4132A}"/>
          </ac:picMkLst>
        </pc:picChg>
      </pc:sldChg>
      <pc:sldChg chg="addSp modSp new">
        <pc:chgData name="Richardson, Ashlin FLNR:EX" userId="S::ashlin.richardson@gov.bc.ca::d1a701de-3bff-4afd-a115-b81daed2fb6a" providerId="AD" clId="Web-{8C0551FF-9E1C-48D9-AFFF-463CE8BFBB1F}" dt="2021-11-25T08:36:20.764" v="6946" actId="20577"/>
        <pc:sldMkLst>
          <pc:docMk/>
          <pc:sldMk cId="2358810240" sldId="259"/>
        </pc:sldMkLst>
        <pc:spChg chg="mod">
          <ac:chgData name="Richardson, Ashlin FLNR:EX" userId="S::ashlin.richardson@gov.bc.ca::d1a701de-3bff-4afd-a115-b81daed2fb6a" providerId="AD" clId="Web-{8C0551FF-9E1C-48D9-AFFF-463CE8BFBB1F}" dt="2021-11-25T06:37:40.204" v="5108" actId="1076"/>
          <ac:spMkLst>
            <pc:docMk/>
            <pc:sldMk cId="2358810240" sldId="259"/>
            <ac:spMk id="2" creationId="{C10CED87-25F9-4650-9C65-B78266FD0767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8:36:20.764" v="6946" actId="20577"/>
          <ac:spMkLst>
            <pc:docMk/>
            <pc:sldMk cId="2358810240" sldId="259"/>
            <ac:spMk id="3" creationId="{88D7AA6B-A6F4-4479-A12F-444A0B18217C}"/>
          </ac:spMkLst>
        </pc:spChg>
        <pc:picChg chg="add mod">
          <ac:chgData name="Richardson, Ashlin FLNR:EX" userId="S::ashlin.richardson@gov.bc.ca::d1a701de-3bff-4afd-a115-b81daed2fb6a" providerId="AD" clId="Web-{8C0551FF-9E1C-48D9-AFFF-463CE8BFBB1F}" dt="2021-11-25T06:38:32.173" v="5111" actId="1076"/>
          <ac:picMkLst>
            <pc:docMk/>
            <pc:sldMk cId="2358810240" sldId="259"/>
            <ac:picMk id="4" creationId="{33B17FDE-E101-4A2D-B86E-A50AF6567376}"/>
          </ac:picMkLst>
        </pc:picChg>
      </pc:sldChg>
      <pc:sldChg chg="addSp modSp add replId">
        <pc:chgData name="Richardson, Ashlin FLNR:EX" userId="S::ashlin.richardson@gov.bc.ca::d1a701de-3bff-4afd-a115-b81daed2fb6a" providerId="AD" clId="Web-{8C0551FF-9E1C-48D9-AFFF-463CE8BFBB1F}" dt="2021-11-25T07:49:47.962" v="6051" actId="20577"/>
        <pc:sldMkLst>
          <pc:docMk/>
          <pc:sldMk cId="965480094" sldId="260"/>
        </pc:sldMkLst>
        <pc:spChg chg="mod">
          <ac:chgData name="Richardson, Ashlin FLNR:EX" userId="S::ashlin.richardson@gov.bc.ca::d1a701de-3bff-4afd-a115-b81daed2fb6a" providerId="AD" clId="Web-{8C0551FF-9E1C-48D9-AFFF-463CE8BFBB1F}" dt="2021-11-25T00:19:42.507" v="484" actId="20577"/>
          <ac:spMkLst>
            <pc:docMk/>
            <pc:sldMk cId="965480094" sldId="260"/>
            <ac:spMk id="2" creationId="{C10CED87-25F9-4650-9C65-B78266FD0767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7:49:47.962" v="6051" actId="20577"/>
          <ac:spMkLst>
            <pc:docMk/>
            <pc:sldMk cId="965480094" sldId="260"/>
            <ac:spMk id="3" creationId="{88D7AA6B-A6F4-4479-A12F-444A0B18217C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1:45:16.382" v="1394" actId="1076"/>
          <ac:spMkLst>
            <pc:docMk/>
            <pc:sldMk cId="965480094" sldId="260"/>
            <ac:spMk id="4" creationId="{E119807E-815A-4A79-A525-83C3F8D60475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1:45:08.898" v="1392" actId="1076"/>
          <ac:spMkLst>
            <pc:docMk/>
            <pc:sldMk cId="965480094" sldId="260"/>
            <ac:spMk id="5" creationId="{3D3B45F5-B461-48C8-B582-E31E561379EB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1:43:19.085" v="1358" actId="1076"/>
          <ac:spMkLst>
            <pc:docMk/>
            <pc:sldMk cId="965480094" sldId="260"/>
            <ac:spMk id="6" creationId="{85FDABF7-39D4-46AD-82E5-0588276A2231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1:43:12.928" v="1357" actId="1076"/>
          <ac:spMkLst>
            <pc:docMk/>
            <pc:sldMk cId="965480094" sldId="260"/>
            <ac:spMk id="7" creationId="{BDC0D69E-33C3-4393-A355-5F740E51B810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2:13:56.813" v="1854" actId="20577"/>
          <ac:spMkLst>
            <pc:docMk/>
            <pc:sldMk cId="965480094" sldId="260"/>
            <ac:spMk id="8" creationId="{C782F30E-AD47-458B-B3E1-05E58DCD1A54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1:43:51.913" v="1377" actId="20577"/>
          <ac:spMkLst>
            <pc:docMk/>
            <pc:sldMk cId="965480094" sldId="260"/>
            <ac:spMk id="9" creationId="{9CDA8D69-A26E-481C-B374-08A7519702F6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1:44:00.116" v="1381" actId="20577"/>
          <ac:spMkLst>
            <pc:docMk/>
            <pc:sldMk cId="965480094" sldId="260"/>
            <ac:spMk id="10" creationId="{905B49CB-9C85-4253-83B6-49D6F20F93FA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1:45:48.742" v="1423" actId="20577"/>
          <ac:spMkLst>
            <pc:docMk/>
            <pc:sldMk cId="965480094" sldId="260"/>
            <ac:spMk id="11" creationId="{9AAAECBD-8F63-44B1-AEBA-742842CAC6DD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2:13:51.719" v="1850" actId="20577"/>
          <ac:spMkLst>
            <pc:docMk/>
            <pc:sldMk cId="965480094" sldId="260"/>
            <ac:spMk id="12" creationId="{97689A8C-BE63-49F7-ACA7-87C2BBAECC88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1:45:33.695" v="1410" actId="1076"/>
          <ac:spMkLst>
            <pc:docMk/>
            <pc:sldMk cId="965480094" sldId="260"/>
            <ac:spMk id="13" creationId="{5D6B2685-AB34-47FB-A0A0-DEE9BFD964F4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7:49:15.368" v="6044" actId="20577"/>
          <ac:spMkLst>
            <pc:docMk/>
            <pc:sldMk cId="965480094" sldId="260"/>
            <ac:spMk id="14" creationId="{F9005F91-F4E0-4E9B-8D1B-4A20AB5CF0BF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2:14:07.735" v="1858" actId="1076"/>
          <ac:spMkLst>
            <pc:docMk/>
            <pc:sldMk cId="965480094" sldId="260"/>
            <ac:spMk id="15" creationId="{36740296-1250-4744-ACC9-6010C74B4BE3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7:49:24.587" v="6047" actId="1076"/>
          <ac:spMkLst>
            <pc:docMk/>
            <pc:sldMk cId="965480094" sldId="260"/>
            <ac:spMk id="16" creationId="{2F9D78CB-54AE-43D6-B4DD-13E4264B5901}"/>
          </ac:spMkLst>
        </pc:spChg>
      </pc:sldChg>
      <pc:sldChg chg="addSp delSp modSp add replId">
        <pc:chgData name="Richardson, Ashlin FLNR:EX" userId="S::ashlin.richardson@gov.bc.ca::d1a701de-3bff-4afd-a115-b81daed2fb6a" providerId="AD" clId="Web-{8C0551FF-9E1C-48D9-AFFF-463CE8BFBB1F}" dt="2021-11-25T09:04:56.620" v="7346" actId="1076"/>
        <pc:sldMkLst>
          <pc:docMk/>
          <pc:sldMk cId="1973366501" sldId="261"/>
        </pc:sldMkLst>
        <pc:spChg chg="mod">
          <ac:chgData name="Richardson, Ashlin FLNR:EX" userId="S::ashlin.richardson@gov.bc.ca::d1a701de-3bff-4afd-a115-b81daed2fb6a" providerId="AD" clId="Web-{8C0551FF-9E1C-48D9-AFFF-463CE8BFBB1F}" dt="2021-11-25T04:38:09.485" v="3236" actId="1076"/>
          <ac:spMkLst>
            <pc:docMk/>
            <pc:sldMk cId="1973366501" sldId="261"/>
            <ac:spMk id="2" creationId="{C10CED87-25F9-4650-9C65-B78266FD0767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7:54:44.136" v="6126" actId="20577"/>
          <ac:spMkLst>
            <pc:docMk/>
            <pc:sldMk cId="1973366501" sldId="261"/>
            <ac:spMk id="3" creationId="{88D7AA6B-A6F4-4479-A12F-444A0B18217C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9:03:59.401" v="7322" actId="20577"/>
          <ac:spMkLst>
            <pc:docMk/>
            <pc:sldMk cId="1973366501" sldId="261"/>
            <ac:spMk id="4" creationId="{3F01CE63-640A-424D-8806-BE2B430355CB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1:49:27.915" v="1470" actId="20577"/>
          <ac:spMkLst>
            <pc:docMk/>
            <pc:sldMk cId="1973366501" sldId="261"/>
            <ac:spMk id="5" creationId="{37A70298-C80B-4867-AA2C-D3DB7DB378BE}"/>
          </ac:spMkLst>
        </pc:spChg>
        <pc:spChg chg="add del mod">
          <ac:chgData name="Richardson, Ashlin FLNR:EX" userId="S::ashlin.richardson@gov.bc.ca::d1a701de-3bff-4afd-a115-b81daed2fb6a" providerId="AD" clId="Web-{8C0551FF-9E1C-48D9-AFFF-463CE8BFBB1F}" dt="2021-11-25T05:02:44.032" v="3557"/>
          <ac:spMkLst>
            <pc:docMk/>
            <pc:sldMk cId="1973366501" sldId="261"/>
            <ac:spMk id="6" creationId="{AC855B50-3100-4435-82CB-6052E493DCEC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7:42:36.052" v="5918" actId="20577"/>
          <ac:spMkLst>
            <pc:docMk/>
            <pc:sldMk cId="1973366501" sldId="261"/>
            <ac:spMk id="8" creationId="{28E0295A-9DC7-473E-A4C4-D74BEEC9912E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5:02:04.782" v="3538" actId="1076"/>
          <ac:spMkLst>
            <pc:docMk/>
            <pc:sldMk cId="1973366501" sldId="261"/>
            <ac:spMk id="9" creationId="{BEBFEF8E-B036-45D2-AEDE-168E26F0E8CA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9:04:56.620" v="7346" actId="1076"/>
          <ac:spMkLst>
            <pc:docMk/>
            <pc:sldMk cId="1973366501" sldId="261"/>
            <ac:spMk id="10" creationId="{1F99B429-7AAB-4885-89E0-5E987AD890E8}"/>
          </ac:spMkLst>
        </pc:spChg>
        <pc:picChg chg="add mod">
          <ac:chgData name="Richardson, Ashlin FLNR:EX" userId="S::ashlin.richardson@gov.bc.ca::d1a701de-3bff-4afd-a115-b81daed2fb6a" providerId="AD" clId="Web-{8C0551FF-9E1C-48D9-AFFF-463CE8BFBB1F}" dt="2021-11-25T04:36:17.797" v="3176" actId="1076"/>
          <ac:picMkLst>
            <pc:docMk/>
            <pc:sldMk cId="1973366501" sldId="261"/>
            <ac:picMk id="7" creationId="{58075C26-6A2D-4667-979A-187F28A424A8}"/>
          </ac:picMkLst>
        </pc:picChg>
      </pc:sldChg>
      <pc:sldChg chg="addSp delSp modSp new ord">
        <pc:chgData name="Richardson, Ashlin FLNR:EX" userId="S::ashlin.richardson@gov.bc.ca::d1a701de-3bff-4afd-a115-b81daed2fb6a" providerId="AD" clId="Web-{8C0551FF-9E1C-48D9-AFFF-463CE8BFBB1F}" dt="2021-11-25T09:03:03.619" v="7320"/>
        <pc:sldMkLst>
          <pc:docMk/>
          <pc:sldMk cId="3756227921" sldId="262"/>
        </pc:sldMkLst>
        <pc:spChg chg="mod">
          <ac:chgData name="Richardson, Ashlin FLNR:EX" userId="S::ashlin.richardson@gov.bc.ca::d1a701de-3bff-4afd-a115-b81daed2fb6a" providerId="AD" clId="Web-{8C0551FF-9E1C-48D9-AFFF-463CE8BFBB1F}" dt="2021-11-25T01:12:02.144" v="1180" actId="20577"/>
          <ac:spMkLst>
            <pc:docMk/>
            <pc:sldMk cId="3756227921" sldId="262"/>
            <ac:spMk id="2" creationId="{88D0C92A-1813-4852-8AC0-7F7063DB02D4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9:02:36.494" v="7316" actId="20577"/>
          <ac:spMkLst>
            <pc:docMk/>
            <pc:sldMk cId="3756227921" sldId="262"/>
            <ac:spMk id="3" creationId="{A7D0123D-3FC2-44FE-BC84-050AE3B95C79}"/>
          </ac:spMkLst>
        </pc:spChg>
        <pc:spChg chg="add del">
          <ac:chgData name="Richardson, Ashlin FLNR:EX" userId="S::ashlin.richardson@gov.bc.ca::d1a701de-3bff-4afd-a115-b81daed2fb6a" providerId="AD" clId="Web-{8C0551FF-9E1C-48D9-AFFF-463CE8BFBB1F}" dt="2021-11-25T01:39:36.724" v="1312"/>
          <ac:spMkLst>
            <pc:docMk/>
            <pc:sldMk cId="3756227921" sldId="262"/>
            <ac:spMk id="4" creationId="{8F5A5F74-757D-4D7E-BE9F-893EC0D06FC9}"/>
          </ac:spMkLst>
        </pc:spChg>
        <pc:spChg chg="add del mod">
          <ac:chgData name="Richardson, Ashlin FLNR:EX" userId="S::ashlin.richardson@gov.bc.ca::d1a701de-3bff-4afd-a115-b81daed2fb6a" providerId="AD" clId="Web-{8C0551FF-9E1C-48D9-AFFF-463CE8BFBB1F}" dt="2021-11-25T02:27:33.927" v="2000"/>
          <ac:spMkLst>
            <pc:docMk/>
            <pc:sldMk cId="3756227921" sldId="262"/>
            <ac:spMk id="5" creationId="{F1DE7C68-17EB-4501-8CE2-0F29F673D739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7:53:11.932" v="6115" actId="20577"/>
          <ac:spMkLst>
            <pc:docMk/>
            <pc:sldMk cId="3756227921" sldId="262"/>
            <ac:spMk id="6" creationId="{1C0232BD-9B5D-4FB1-B438-2A6E15E53DB0}"/>
          </ac:spMkLst>
        </pc:spChg>
        <pc:spChg chg="add del mod">
          <ac:chgData name="Richardson, Ashlin FLNR:EX" userId="S::ashlin.richardson@gov.bc.ca::d1a701de-3bff-4afd-a115-b81daed2fb6a" providerId="AD" clId="Web-{8C0551FF-9E1C-48D9-AFFF-463CE8BFBB1F}" dt="2021-11-25T09:03:03.619" v="7320"/>
          <ac:spMkLst>
            <pc:docMk/>
            <pc:sldMk cId="3756227921" sldId="262"/>
            <ac:spMk id="7" creationId="{DACEBA48-9AB5-476D-8442-DB78B6A2B7B6}"/>
          </ac:spMkLst>
        </pc:spChg>
        <pc:picChg chg="add del mod">
          <ac:chgData name="Richardson, Ashlin FLNR:EX" userId="S::ashlin.richardson@gov.bc.ca::d1a701de-3bff-4afd-a115-b81daed2fb6a" providerId="AD" clId="Web-{8C0551FF-9E1C-48D9-AFFF-463CE8BFBB1F}" dt="2021-11-25T04:26:40.949" v="3056"/>
          <ac:picMkLst>
            <pc:docMk/>
            <pc:sldMk cId="3756227921" sldId="262"/>
            <ac:picMk id="4" creationId="{8CBEE07C-2D71-4543-B2FB-F64FC16F09B0}"/>
          </ac:picMkLst>
        </pc:picChg>
      </pc:sldChg>
      <pc:sldChg chg="addSp delSp modSp new ord">
        <pc:chgData name="Richardson, Ashlin FLNR:EX" userId="S::ashlin.richardson@gov.bc.ca::d1a701de-3bff-4afd-a115-b81daed2fb6a" providerId="AD" clId="Web-{8C0551FF-9E1C-48D9-AFFF-463CE8BFBB1F}" dt="2021-11-25T07:50:33.603" v="6060" actId="20577"/>
        <pc:sldMkLst>
          <pc:docMk/>
          <pc:sldMk cId="119651241" sldId="263"/>
        </pc:sldMkLst>
        <pc:spChg chg="mod">
          <ac:chgData name="Richardson, Ashlin FLNR:EX" userId="S::ashlin.richardson@gov.bc.ca::d1a701de-3bff-4afd-a115-b81daed2fb6a" providerId="AD" clId="Web-{8C0551FF-9E1C-48D9-AFFF-463CE8BFBB1F}" dt="2021-11-25T01:50:14.149" v="1513" actId="20577"/>
          <ac:spMkLst>
            <pc:docMk/>
            <pc:sldMk cId="119651241" sldId="263"/>
            <ac:spMk id="2" creationId="{4BF3AFB1-D51E-46A4-A3F9-124A9810CAAA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7:50:33.603" v="6060" actId="20577"/>
          <ac:spMkLst>
            <pc:docMk/>
            <pc:sldMk cId="119651241" sldId="263"/>
            <ac:spMk id="3" creationId="{9F192CF4-F533-4F4A-8E57-1A8882D98561}"/>
          </ac:spMkLst>
        </pc:spChg>
        <pc:spChg chg="add del">
          <ac:chgData name="Richardson, Ashlin FLNR:EX" userId="S::ashlin.richardson@gov.bc.ca::d1a701de-3bff-4afd-a115-b81daed2fb6a" providerId="AD" clId="Web-{8C0551FF-9E1C-48D9-AFFF-463CE8BFBB1F}" dt="2021-11-25T07:39:14.082" v="5848"/>
          <ac:spMkLst>
            <pc:docMk/>
            <pc:sldMk cId="119651241" sldId="263"/>
            <ac:spMk id="5" creationId="{95D2D143-C02C-4ED0-88E7-CB04536D0307}"/>
          </ac:spMkLst>
        </pc:spChg>
      </pc:sldChg>
      <pc:sldChg chg="addSp delSp modSp new">
        <pc:chgData name="Richardson, Ashlin FLNR:EX" userId="S::ashlin.richardson@gov.bc.ca::d1a701de-3bff-4afd-a115-b81daed2fb6a" providerId="AD" clId="Web-{8C0551FF-9E1C-48D9-AFFF-463CE8BFBB1F}" dt="2021-11-25T09:06:01.448" v="7364" actId="20577"/>
        <pc:sldMkLst>
          <pc:docMk/>
          <pc:sldMk cId="3707480975" sldId="264"/>
        </pc:sldMkLst>
        <pc:spChg chg="mod">
          <ac:chgData name="Richardson, Ashlin FLNR:EX" userId="S::ashlin.richardson@gov.bc.ca::d1a701de-3bff-4afd-a115-b81daed2fb6a" providerId="AD" clId="Web-{8C0551FF-9E1C-48D9-AFFF-463CE8BFBB1F}" dt="2021-11-25T05:52:26.841" v="4679" actId="20577"/>
          <ac:spMkLst>
            <pc:docMk/>
            <pc:sldMk cId="3707480975" sldId="264"/>
            <ac:spMk id="2" creationId="{D2D14054-153A-4749-9E86-0FC44F909DE0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9:06:01.448" v="7364" actId="20577"/>
          <ac:spMkLst>
            <pc:docMk/>
            <pc:sldMk cId="3707480975" sldId="264"/>
            <ac:spMk id="3" creationId="{5AF64B02-C843-4C46-A0B4-10EB9D3D7CF5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5:18:25.118" v="4052" actId="1076"/>
          <ac:spMkLst>
            <pc:docMk/>
            <pc:sldMk cId="3707480975" sldId="264"/>
            <ac:spMk id="4" creationId="{FD95A1F4-73FA-49BB-A39F-7DFA554DA70C}"/>
          </ac:spMkLst>
        </pc:spChg>
        <pc:spChg chg="add del">
          <ac:chgData name="Richardson, Ashlin FLNR:EX" userId="S::ashlin.richardson@gov.bc.ca::d1a701de-3bff-4afd-a115-b81daed2fb6a" providerId="AD" clId="Web-{8C0551FF-9E1C-48D9-AFFF-463CE8BFBB1F}" dt="2021-11-25T02:43:14.963" v="2690"/>
          <ac:spMkLst>
            <pc:docMk/>
            <pc:sldMk cId="3707480975" sldId="264"/>
            <ac:spMk id="5" creationId="{399C1ED8-9E01-4397-94B8-63877E5E02DB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5:24:51.808" v="4277" actId="1076"/>
          <ac:spMkLst>
            <pc:docMk/>
            <pc:sldMk cId="3707480975" sldId="264"/>
            <ac:spMk id="6" creationId="{160144DD-AE5B-49BA-AE48-76EE8F4CDEF5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6:15:08.538" v="4846" actId="20577"/>
          <ac:spMkLst>
            <pc:docMk/>
            <pc:sldMk cId="3707480975" sldId="264"/>
            <ac:spMk id="7" creationId="{4A5FE86B-5EDB-4162-96A5-DDA87E614ED2}"/>
          </ac:spMkLst>
        </pc:spChg>
        <pc:spChg chg="add del mod">
          <ac:chgData name="Richardson, Ashlin FLNR:EX" userId="S::ashlin.richardson@gov.bc.ca::d1a701de-3bff-4afd-a115-b81daed2fb6a" providerId="AD" clId="Web-{8C0551FF-9E1C-48D9-AFFF-463CE8BFBB1F}" dt="2021-11-25T05:09:38.441" v="3776"/>
          <ac:spMkLst>
            <pc:docMk/>
            <pc:sldMk cId="3707480975" sldId="264"/>
            <ac:spMk id="8" creationId="{1AD5E5AD-6A51-43D2-A8E7-9D6854943140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6:14:58.366" v="4831" actId="1076"/>
          <ac:spMkLst>
            <pc:docMk/>
            <pc:sldMk cId="3707480975" sldId="264"/>
            <ac:spMk id="9" creationId="{F04D48CD-8172-43B1-93C0-EB8085D60862}"/>
          </ac:spMkLst>
        </pc:spChg>
        <pc:picChg chg="add mod modCrop">
          <ac:chgData name="Richardson, Ashlin FLNR:EX" userId="S::ashlin.richardson@gov.bc.ca::d1a701de-3bff-4afd-a115-b81daed2fb6a" providerId="AD" clId="Web-{8C0551FF-9E1C-48D9-AFFF-463CE8BFBB1F}" dt="2021-11-25T04:41:00.690" v="3303" actId="1076"/>
          <ac:picMkLst>
            <pc:docMk/>
            <pc:sldMk cId="3707480975" sldId="264"/>
            <ac:picMk id="5" creationId="{3A380042-CF3D-4285-87FA-1F4A1FBCE0D8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8C0551FF-9E1C-48D9-AFFF-463CE8BFBB1F}" dt="2021-11-25T09:06:47.621" v="7369" actId="20577"/>
        <pc:sldMkLst>
          <pc:docMk/>
          <pc:sldMk cId="2794095781" sldId="265"/>
        </pc:sldMkLst>
        <pc:spChg chg="mod">
          <ac:chgData name="Richardson, Ashlin FLNR:EX" userId="S::ashlin.richardson@gov.bc.ca::d1a701de-3bff-4afd-a115-b81daed2fb6a" providerId="AD" clId="Web-{8C0551FF-9E1C-48D9-AFFF-463CE8BFBB1F}" dt="2021-11-25T04:57:44.327" v="3440" actId="20577"/>
          <ac:spMkLst>
            <pc:docMk/>
            <pc:sldMk cId="2794095781" sldId="265"/>
            <ac:spMk id="2" creationId="{D2D14054-153A-4749-9E86-0FC44F909DE0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7:46:45.836" v="5982" actId="20577"/>
          <ac:spMkLst>
            <pc:docMk/>
            <pc:sldMk cId="2794095781" sldId="265"/>
            <ac:spMk id="3" creationId="{5AF64B02-C843-4C46-A0B4-10EB9D3D7CF5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9:06:47.621" v="7369" actId="20577"/>
          <ac:spMkLst>
            <pc:docMk/>
            <pc:sldMk cId="2794095781" sldId="265"/>
            <ac:spMk id="4" creationId="{FD95A1F4-73FA-49BB-A39F-7DFA554DA70C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5:26:13.184" v="4328" actId="20577"/>
          <ac:spMkLst>
            <pc:docMk/>
            <pc:sldMk cId="2794095781" sldId="265"/>
            <ac:spMk id="7" creationId="{49E72268-7DB9-4D19-8C9F-346C5153B7F8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5:26:26.012" v="4332" actId="1076"/>
          <ac:spMkLst>
            <pc:docMk/>
            <pc:sldMk cId="2794095781" sldId="265"/>
            <ac:spMk id="8" creationId="{0A27A2E7-3F31-4063-AA00-119133224A77}"/>
          </ac:spMkLst>
        </pc:spChg>
        <pc:picChg chg="del">
          <ac:chgData name="Richardson, Ashlin FLNR:EX" userId="S::ashlin.richardson@gov.bc.ca::d1a701de-3bff-4afd-a115-b81daed2fb6a" providerId="AD" clId="Web-{8C0551FF-9E1C-48D9-AFFF-463CE8BFBB1F}" dt="2021-11-25T04:51:19.964" v="3414"/>
          <ac:picMkLst>
            <pc:docMk/>
            <pc:sldMk cId="2794095781" sldId="265"/>
            <ac:picMk id="5" creationId="{3A380042-CF3D-4285-87FA-1F4A1FBCE0D8}"/>
          </ac:picMkLst>
        </pc:picChg>
        <pc:picChg chg="add mod">
          <ac:chgData name="Richardson, Ashlin FLNR:EX" userId="S::ashlin.richardson@gov.bc.ca::d1a701de-3bff-4afd-a115-b81daed2fb6a" providerId="AD" clId="Web-{8C0551FF-9E1C-48D9-AFFF-463CE8BFBB1F}" dt="2021-11-25T04:54:04.044" v="3417" actId="14100"/>
          <ac:picMkLst>
            <pc:docMk/>
            <pc:sldMk cId="2794095781" sldId="265"/>
            <ac:picMk id="6" creationId="{AB8F10E6-32B0-4270-97B5-B457B7212E98}"/>
          </ac:picMkLst>
        </pc:picChg>
      </pc:sldChg>
      <pc:sldChg chg="delSp modSp add del replId">
        <pc:chgData name="Richardson, Ashlin FLNR:EX" userId="S::ashlin.richardson@gov.bc.ca::d1a701de-3bff-4afd-a115-b81daed2fb6a" providerId="AD" clId="Web-{8C0551FF-9E1C-48D9-AFFF-463CE8BFBB1F}" dt="2021-11-25T08:08:14.364" v="6283"/>
        <pc:sldMkLst>
          <pc:docMk/>
          <pc:sldMk cId="1831802788" sldId="266"/>
        </pc:sldMkLst>
        <pc:spChg chg="mod">
          <ac:chgData name="Richardson, Ashlin FLNR:EX" userId="S::ashlin.richardson@gov.bc.ca::d1a701de-3bff-4afd-a115-b81daed2fb6a" providerId="AD" clId="Web-{8C0551FF-9E1C-48D9-AFFF-463CE8BFBB1F}" dt="2021-11-25T05:28:02.716" v="4355" actId="20577"/>
          <ac:spMkLst>
            <pc:docMk/>
            <pc:sldMk cId="1831802788" sldId="266"/>
            <ac:spMk id="2" creationId="{D2D14054-153A-4749-9E86-0FC44F909DE0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8:08:00.473" v="6279" actId="20577"/>
          <ac:spMkLst>
            <pc:docMk/>
            <pc:sldMk cId="1831802788" sldId="266"/>
            <ac:spMk id="3" creationId="{5AF64B02-C843-4C46-A0B4-10EB9D3D7CF5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5:27:56.622" v="4351" actId="1076"/>
          <ac:spMkLst>
            <pc:docMk/>
            <pc:sldMk cId="1831802788" sldId="266"/>
            <ac:spMk id="4" creationId="{FD95A1F4-73FA-49BB-A39F-7DFA554DA70C}"/>
          </ac:spMkLst>
        </pc:spChg>
        <pc:spChg chg="del mod">
          <ac:chgData name="Richardson, Ashlin FLNR:EX" userId="S::ashlin.richardson@gov.bc.ca::d1a701de-3bff-4afd-a115-b81daed2fb6a" providerId="AD" clId="Web-{8C0551FF-9E1C-48D9-AFFF-463CE8BFBB1F}" dt="2021-11-25T05:27:47.419" v="4348"/>
          <ac:spMkLst>
            <pc:docMk/>
            <pc:sldMk cId="1831802788" sldId="266"/>
            <ac:spMk id="7" creationId="{49E72268-7DB9-4D19-8C9F-346C5153B7F8}"/>
          </ac:spMkLst>
        </pc:spChg>
        <pc:spChg chg="del">
          <ac:chgData name="Richardson, Ashlin FLNR:EX" userId="S::ashlin.richardson@gov.bc.ca::d1a701de-3bff-4afd-a115-b81daed2fb6a" providerId="AD" clId="Web-{8C0551FF-9E1C-48D9-AFFF-463CE8BFBB1F}" dt="2021-11-25T05:27:45.325" v="4346"/>
          <ac:spMkLst>
            <pc:docMk/>
            <pc:sldMk cId="1831802788" sldId="266"/>
            <ac:spMk id="8" creationId="{0A27A2E7-3F31-4063-AA00-119133224A77}"/>
          </ac:spMkLst>
        </pc:spChg>
        <pc:picChg chg="del">
          <ac:chgData name="Richardson, Ashlin FLNR:EX" userId="S::ashlin.richardson@gov.bc.ca::d1a701de-3bff-4afd-a115-b81daed2fb6a" providerId="AD" clId="Web-{8C0551FF-9E1C-48D9-AFFF-463CE8BFBB1F}" dt="2021-11-25T05:27:44.325" v="4345"/>
          <ac:picMkLst>
            <pc:docMk/>
            <pc:sldMk cId="1831802788" sldId="266"/>
            <ac:picMk id="6" creationId="{AB8F10E6-32B0-4270-97B5-B457B7212E98}"/>
          </ac:picMkLst>
        </pc:picChg>
      </pc:sldChg>
      <pc:sldChg chg="addSp modSp add replId">
        <pc:chgData name="Richardson, Ashlin FLNR:EX" userId="S::ashlin.richardson@gov.bc.ca::d1a701de-3bff-4afd-a115-b81daed2fb6a" providerId="AD" clId="Web-{8C0551FF-9E1C-48D9-AFFF-463CE8BFBB1F}" dt="2021-11-25T09:06:56.214" v="7370" actId="14100"/>
        <pc:sldMkLst>
          <pc:docMk/>
          <pc:sldMk cId="2368153793" sldId="267"/>
        </pc:sldMkLst>
        <pc:spChg chg="mod">
          <ac:chgData name="Richardson, Ashlin FLNR:EX" userId="S::ashlin.richardson@gov.bc.ca::d1a701de-3bff-4afd-a115-b81daed2fb6a" providerId="AD" clId="Web-{8C0551FF-9E1C-48D9-AFFF-463CE8BFBB1F}" dt="2021-11-25T08:37:20.076" v="6949" actId="20577"/>
          <ac:spMkLst>
            <pc:docMk/>
            <pc:sldMk cId="2368153793" sldId="267"/>
            <ac:spMk id="2" creationId="{D2D14054-153A-4749-9E86-0FC44F909DE0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8:37:05.545" v="6948" actId="20577"/>
          <ac:spMkLst>
            <pc:docMk/>
            <pc:sldMk cId="2368153793" sldId="267"/>
            <ac:spMk id="3" creationId="{5AF64B02-C843-4C46-A0B4-10EB9D3D7CF5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8:03:04.362" v="6173" actId="20577"/>
          <ac:spMkLst>
            <pc:docMk/>
            <pc:sldMk cId="2368153793" sldId="267"/>
            <ac:spMk id="4" creationId="{FD95A1F4-73FA-49BB-A39F-7DFA554DA70C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8:07:08.285" v="6273" actId="1076"/>
          <ac:spMkLst>
            <pc:docMk/>
            <pc:sldMk cId="2368153793" sldId="267"/>
            <ac:spMk id="8" creationId="{C7C7A49E-DEDE-4318-B755-3F763CCEE238}"/>
          </ac:spMkLst>
        </pc:spChg>
        <pc:picChg chg="add mod">
          <ac:chgData name="Richardson, Ashlin FLNR:EX" userId="S::ashlin.richardson@gov.bc.ca::d1a701de-3bff-4afd-a115-b81daed2fb6a" providerId="AD" clId="Web-{8C0551FF-9E1C-48D9-AFFF-463CE8BFBB1F}" dt="2021-11-25T08:07:23.582" v="6276" actId="14100"/>
          <ac:picMkLst>
            <pc:docMk/>
            <pc:sldMk cId="2368153793" sldId="267"/>
            <ac:picMk id="5" creationId="{8FAE8EB9-F327-44EF-A5D8-94BB17B039A4}"/>
          </ac:picMkLst>
        </pc:picChg>
        <pc:picChg chg="add mod modCrop">
          <ac:chgData name="Richardson, Ashlin FLNR:EX" userId="S::ashlin.richardson@gov.bc.ca::d1a701de-3bff-4afd-a115-b81daed2fb6a" providerId="AD" clId="Web-{8C0551FF-9E1C-48D9-AFFF-463CE8BFBB1F}" dt="2021-11-25T08:04:29.878" v="6194" actId="1076"/>
          <ac:picMkLst>
            <pc:docMk/>
            <pc:sldMk cId="2368153793" sldId="267"/>
            <ac:picMk id="6" creationId="{F9E77973-4207-4959-B257-64613848451F}"/>
          </ac:picMkLst>
        </pc:picChg>
        <pc:picChg chg="add mod">
          <ac:chgData name="Richardson, Ashlin FLNR:EX" userId="S::ashlin.richardson@gov.bc.ca::d1a701de-3bff-4afd-a115-b81daed2fb6a" providerId="AD" clId="Web-{8C0551FF-9E1C-48D9-AFFF-463CE8BFBB1F}" dt="2021-11-25T09:06:56.214" v="7370" actId="14100"/>
          <ac:picMkLst>
            <pc:docMk/>
            <pc:sldMk cId="2368153793" sldId="267"/>
            <ac:picMk id="7" creationId="{A30AB9BE-6ABF-474F-AFC1-37CCC6355DFC}"/>
          </ac:picMkLst>
        </pc:picChg>
      </pc:sldChg>
      <pc:sldChg chg="addSp modSp add ord replId">
        <pc:chgData name="Richardson, Ashlin FLNR:EX" userId="S::ashlin.richardson@gov.bc.ca::d1a701de-3bff-4afd-a115-b81daed2fb6a" providerId="AD" clId="Web-{8C0551FF-9E1C-48D9-AFFF-463CE8BFBB1F}" dt="2021-11-25T06:49:12.334" v="5302"/>
        <pc:sldMkLst>
          <pc:docMk/>
          <pc:sldMk cId="3914745279" sldId="268"/>
        </pc:sldMkLst>
        <pc:spChg chg="mod">
          <ac:chgData name="Richardson, Ashlin FLNR:EX" userId="S::ashlin.richardson@gov.bc.ca::d1a701de-3bff-4afd-a115-b81daed2fb6a" providerId="AD" clId="Web-{8C0551FF-9E1C-48D9-AFFF-463CE8BFBB1F}" dt="2021-11-25T05:49:31.277" v="4666" actId="1076"/>
          <ac:spMkLst>
            <pc:docMk/>
            <pc:sldMk cId="3914745279" sldId="268"/>
            <ac:spMk id="2" creationId="{D2D14054-153A-4749-9E86-0FC44F909DE0}"/>
          </ac:spMkLst>
        </pc:spChg>
        <pc:spChg chg="mod">
          <ac:chgData name="Richardson, Ashlin FLNR:EX" userId="S::ashlin.richardson@gov.bc.ca::d1a701de-3bff-4afd-a115-b81daed2fb6a" providerId="AD" clId="Web-{8C0551FF-9E1C-48D9-AFFF-463CE8BFBB1F}" dt="2021-11-25T06:48:21.115" v="5271" actId="20577"/>
          <ac:spMkLst>
            <pc:docMk/>
            <pc:sldMk cId="3914745279" sldId="268"/>
            <ac:spMk id="3" creationId="{5AF64B02-C843-4C46-A0B4-10EB9D3D7CF5}"/>
          </ac:spMkLst>
        </pc:spChg>
        <pc:graphicFrameChg chg="add mod modGraphic">
          <ac:chgData name="Richardson, Ashlin FLNR:EX" userId="S::ashlin.richardson@gov.bc.ca::d1a701de-3bff-4afd-a115-b81daed2fb6a" providerId="AD" clId="Web-{8C0551FF-9E1C-48D9-AFFF-463CE8BFBB1F}" dt="2021-11-25T06:49:12.334" v="5302"/>
          <ac:graphicFrameMkLst>
            <pc:docMk/>
            <pc:sldMk cId="3914745279" sldId="268"/>
            <ac:graphicFrameMk id="5" creationId="{BDFF8637-C4CD-4215-83A9-0BAFEEA481D2}"/>
          </ac:graphicFrameMkLst>
        </pc:graphicFrameChg>
      </pc:sldChg>
      <pc:sldChg chg="addSp delSp modSp new">
        <pc:chgData name="Richardson, Ashlin FLNR:EX" userId="S::ashlin.richardson@gov.bc.ca::d1a701de-3bff-4afd-a115-b81daed2fb6a" providerId="AD" clId="Web-{8C0551FF-9E1C-48D9-AFFF-463CE8BFBB1F}" dt="2021-11-25T08:41:01.313" v="6993"/>
        <pc:sldMkLst>
          <pc:docMk/>
          <pc:sldMk cId="979151317" sldId="269"/>
        </pc:sldMkLst>
        <pc:spChg chg="del">
          <ac:chgData name="Richardson, Ashlin FLNR:EX" userId="S::ashlin.richardson@gov.bc.ca::d1a701de-3bff-4afd-a115-b81daed2fb6a" providerId="AD" clId="Web-{8C0551FF-9E1C-48D9-AFFF-463CE8BFBB1F}" dt="2021-11-25T06:17:23.898" v="4848"/>
          <ac:spMkLst>
            <pc:docMk/>
            <pc:sldMk cId="979151317" sldId="269"/>
            <ac:spMk id="3" creationId="{59861AF4-5C54-4FF8-AB7A-A179888B63FD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8:39:10.843" v="6980" actId="20577"/>
          <ac:spMkLst>
            <pc:docMk/>
            <pc:sldMk cId="979151317" sldId="269"/>
            <ac:spMk id="5" creationId="{68392BDD-F154-440D-AA74-CDE2811A6F73}"/>
          </ac:spMkLst>
        </pc:spChg>
        <pc:spChg chg="add del mod">
          <ac:chgData name="Richardson, Ashlin FLNR:EX" userId="S::ashlin.richardson@gov.bc.ca::d1a701de-3bff-4afd-a115-b81daed2fb6a" providerId="AD" clId="Web-{8C0551FF-9E1C-48D9-AFFF-463CE8BFBB1F}" dt="2021-11-25T08:41:01.313" v="6993"/>
          <ac:spMkLst>
            <pc:docMk/>
            <pc:sldMk cId="979151317" sldId="269"/>
            <ac:spMk id="6" creationId="{5CBB6FC1-AE4A-402D-A032-B53DBA810AE3}"/>
          </ac:spMkLst>
        </pc:spChg>
        <pc:picChg chg="add mod">
          <ac:chgData name="Richardson, Ashlin FLNR:EX" userId="S::ashlin.richardson@gov.bc.ca::d1a701de-3bff-4afd-a115-b81daed2fb6a" providerId="AD" clId="Web-{8C0551FF-9E1C-48D9-AFFF-463CE8BFBB1F}" dt="2021-11-25T06:17:38.211" v="4851" actId="14100"/>
          <ac:picMkLst>
            <pc:docMk/>
            <pc:sldMk cId="979151317" sldId="269"/>
            <ac:picMk id="4" creationId="{F9AC9957-43A1-47EA-8B1F-1CF48B20282D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8C0551FF-9E1C-48D9-AFFF-463CE8BFBB1F}" dt="2021-11-25T07:09:04.004" v="5652" actId="14100"/>
        <pc:sldMkLst>
          <pc:docMk/>
          <pc:sldMk cId="2502965801" sldId="270"/>
        </pc:sldMkLst>
        <pc:spChg chg="del mod">
          <ac:chgData name="Richardson, Ashlin FLNR:EX" userId="S::ashlin.richardson@gov.bc.ca::d1a701de-3bff-4afd-a115-b81daed2fb6a" providerId="AD" clId="Web-{8C0551FF-9E1C-48D9-AFFF-463CE8BFBB1F}" dt="2021-11-25T06:19:58.618" v="4854"/>
          <ac:spMkLst>
            <pc:docMk/>
            <pc:sldMk cId="2502965801" sldId="270"/>
            <ac:spMk id="3" creationId="{5AF64B02-C843-4C46-A0B4-10EB9D3D7CF5}"/>
          </ac:spMkLst>
        </pc:spChg>
        <pc:spChg chg="add del mod">
          <ac:chgData name="Richardson, Ashlin FLNR:EX" userId="S::ashlin.richardson@gov.bc.ca::d1a701de-3bff-4afd-a115-b81daed2fb6a" providerId="AD" clId="Web-{8C0551FF-9E1C-48D9-AFFF-463CE8BFBB1F}" dt="2021-11-25T06:20:03.618" v="4855"/>
          <ac:spMkLst>
            <pc:docMk/>
            <pc:sldMk cId="2502965801" sldId="270"/>
            <ac:spMk id="6" creationId="{211239EE-343F-42F0-9D7A-9542CBF8E8DD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7:09:04.004" v="5652" actId="14100"/>
          <ac:spMkLst>
            <pc:docMk/>
            <pc:sldMk cId="2502965801" sldId="270"/>
            <ac:spMk id="9" creationId="{D971E883-86F7-48D4-83D5-E33D505B75E9}"/>
          </ac:spMkLst>
        </pc:spChg>
        <pc:picChg chg="add del mod">
          <ac:chgData name="Richardson, Ashlin FLNR:EX" userId="S::ashlin.richardson@gov.bc.ca::d1a701de-3bff-4afd-a115-b81daed2fb6a" providerId="AD" clId="Web-{8C0551FF-9E1C-48D9-AFFF-463CE8BFBB1F}" dt="2021-11-25T06:21:32.306" v="4860"/>
          <ac:picMkLst>
            <pc:docMk/>
            <pc:sldMk cId="2502965801" sldId="270"/>
            <ac:picMk id="7" creationId="{68BE9021-804A-45BE-8541-CCDF246AE104}"/>
          </ac:picMkLst>
        </pc:picChg>
        <pc:picChg chg="add mod">
          <ac:chgData name="Richardson, Ashlin FLNR:EX" userId="S::ashlin.richardson@gov.bc.ca::d1a701de-3bff-4afd-a115-b81daed2fb6a" providerId="AD" clId="Web-{8C0551FF-9E1C-48D9-AFFF-463CE8BFBB1F}" dt="2021-11-25T06:22:27.588" v="4865" actId="14100"/>
          <ac:picMkLst>
            <pc:docMk/>
            <pc:sldMk cId="2502965801" sldId="270"/>
            <ac:picMk id="8" creationId="{35E9E2B7-9792-41CF-9C88-417B6087872A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8C0551FF-9E1C-48D9-AFFF-463CE8BFBB1F}" dt="2021-11-25T08:46:02.096" v="7065" actId="20577"/>
        <pc:sldMkLst>
          <pc:docMk/>
          <pc:sldMk cId="3496949476" sldId="271"/>
        </pc:sldMkLst>
        <pc:spChg chg="mod">
          <ac:chgData name="Richardson, Ashlin FLNR:EX" userId="S::ashlin.richardson@gov.bc.ca::d1a701de-3bff-4afd-a115-b81daed2fb6a" providerId="AD" clId="Web-{8C0551FF-9E1C-48D9-AFFF-463CE8BFBB1F}" dt="2021-11-25T07:33:44.111" v="5729" actId="20577"/>
          <ac:spMkLst>
            <pc:docMk/>
            <pc:sldMk cId="3496949476" sldId="271"/>
            <ac:spMk id="2" creationId="{D2D14054-153A-4749-9E86-0FC44F909DE0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8:46:02.096" v="7065" actId="20577"/>
          <ac:spMkLst>
            <pc:docMk/>
            <pc:sldMk cId="3496949476" sldId="271"/>
            <ac:spMk id="6" creationId="{6858A8F3-2AA2-4350-86E3-DE7A5CD7C392}"/>
          </ac:spMkLst>
        </pc:spChg>
        <pc:spChg chg="add del mod">
          <ac:chgData name="Richardson, Ashlin FLNR:EX" userId="S::ashlin.richardson@gov.bc.ca::d1a701de-3bff-4afd-a115-b81daed2fb6a" providerId="AD" clId="Web-{8C0551FF-9E1C-48D9-AFFF-463CE8BFBB1F}" dt="2021-11-25T06:52:51.476" v="5384"/>
          <ac:spMkLst>
            <pc:docMk/>
            <pc:sldMk cId="3496949476" sldId="271"/>
            <ac:spMk id="8" creationId="{4287CC8A-D391-41A9-AC9C-77F5606DB917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6:53:06.836" v="5387" actId="20577"/>
          <ac:spMkLst>
            <pc:docMk/>
            <pc:sldMk cId="3496949476" sldId="271"/>
            <ac:spMk id="9" creationId="{5C6892C7-5D56-4A78-8EF4-312EC3995E06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7:33:28.908" v="5724" actId="20577"/>
          <ac:spMkLst>
            <pc:docMk/>
            <pc:sldMk cId="3496949476" sldId="271"/>
            <ac:spMk id="10" creationId="{F6CBD860-3766-4FB3-9D31-DA4A2686ADB4}"/>
          </ac:spMkLst>
        </pc:spChg>
        <pc:graphicFrameChg chg="add mod modGraphic">
          <ac:chgData name="Richardson, Ashlin FLNR:EX" userId="S::ashlin.richardson@gov.bc.ca::d1a701de-3bff-4afd-a115-b81daed2fb6a" providerId="AD" clId="Web-{8C0551FF-9E1C-48D9-AFFF-463CE8BFBB1F}" dt="2021-11-25T06:59:16.979" v="5583"/>
          <ac:graphicFrameMkLst>
            <pc:docMk/>
            <pc:sldMk cId="3496949476" sldId="271"/>
            <ac:graphicFrameMk id="3" creationId="{164CEDC0-25C0-4473-8A72-915E92264DC0}"/>
          </ac:graphicFrameMkLst>
        </pc:graphicFrameChg>
        <pc:picChg chg="del">
          <ac:chgData name="Richardson, Ashlin FLNR:EX" userId="S::ashlin.richardson@gov.bc.ca::d1a701de-3bff-4afd-a115-b81daed2fb6a" providerId="AD" clId="Web-{8C0551FF-9E1C-48D9-AFFF-463CE8BFBB1F}" dt="2021-11-25T06:31:33.061" v="5077"/>
          <ac:picMkLst>
            <pc:docMk/>
            <pc:sldMk cId="3496949476" sldId="271"/>
            <ac:picMk id="7" creationId="{68BE9021-804A-45BE-8541-CCDF246AE104}"/>
          </ac:picMkLst>
        </pc:picChg>
      </pc:sldChg>
      <pc:sldChg chg="addSp delSp modSp add ord replId">
        <pc:chgData name="Richardson, Ashlin FLNR:EX" userId="S::ashlin.richardson@gov.bc.ca::d1a701de-3bff-4afd-a115-b81daed2fb6a" providerId="AD" clId="Web-{8C0551FF-9E1C-48D9-AFFF-463CE8BFBB1F}" dt="2021-11-25T07:08:48.317" v="5650" actId="14100"/>
        <pc:sldMkLst>
          <pc:docMk/>
          <pc:sldMk cId="658948879" sldId="272"/>
        </pc:sldMkLst>
        <pc:spChg chg="mod">
          <ac:chgData name="Richardson, Ashlin FLNR:EX" userId="S::ashlin.richardson@gov.bc.ca::d1a701de-3bff-4afd-a115-b81daed2fb6a" providerId="AD" clId="Web-{8C0551FF-9E1C-48D9-AFFF-463CE8BFBB1F}" dt="2021-11-25T07:08:34.848" v="5648" actId="20577"/>
          <ac:spMkLst>
            <pc:docMk/>
            <pc:sldMk cId="658948879" sldId="272"/>
            <ac:spMk id="4" creationId="{FD95A1F4-73FA-49BB-A39F-7DFA554DA70C}"/>
          </ac:spMkLst>
        </pc:spChg>
        <pc:spChg chg="add del mod">
          <ac:chgData name="Richardson, Ashlin FLNR:EX" userId="S::ashlin.richardson@gov.bc.ca::d1a701de-3bff-4afd-a115-b81daed2fb6a" providerId="AD" clId="Web-{8C0551FF-9E1C-48D9-AFFF-463CE8BFBB1F}" dt="2021-11-25T07:07:27.629" v="5636"/>
          <ac:spMkLst>
            <pc:docMk/>
            <pc:sldMk cId="658948879" sldId="272"/>
            <ac:spMk id="7" creationId="{2DBB8837-89E4-4BF4-963A-ECA35D2FFEA0}"/>
          </ac:spMkLst>
        </pc:spChg>
        <pc:graphicFrameChg chg="add del mod modGraphic">
          <ac:chgData name="Richardson, Ashlin FLNR:EX" userId="S::ashlin.richardson@gov.bc.ca::d1a701de-3bff-4afd-a115-b81daed2fb6a" providerId="AD" clId="Web-{8C0551FF-9E1C-48D9-AFFF-463CE8BFBB1F}" dt="2021-11-25T06:42:53.847" v="5201"/>
          <ac:graphicFrameMkLst>
            <pc:docMk/>
            <pc:sldMk cId="658948879" sldId="272"/>
            <ac:graphicFrameMk id="5" creationId="{B3F224D6-6277-4A36-A4E2-D1790AB172E4}"/>
          </ac:graphicFrameMkLst>
        </pc:graphicFrameChg>
        <pc:picChg chg="add del mod">
          <ac:chgData name="Richardson, Ashlin FLNR:EX" userId="S::ashlin.richardson@gov.bc.ca::d1a701de-3bff-4afd-a115-b81daed2fb6a" providerId="AD" clId="Web-{8C0551FF-9E1C-48D9-AFFF-463CE8BFBB1F}" dt="2021-11-25T07:07:25.973" v="5635"/>
          <ac:picMkLst>
            <pc:docMk/>
            <pc:sldMk cId="658948879" sldId="272"/>
            <ac:picMk id="3" creationId="{FD05E770-FB09-4EEF-8D0D-7A6E90D745C3}"/>
          </ac:picMkLst>
        </pc:picChg>
        <pc:picChg chg="del">
          <ac:chgData name="Richardson, Ashlin FLNR:EX" userId="S::ashlin.richardson@gov.bc.ca::d1a701de-3bff-4afd-a115-b81daed2fb6a" providerId="AD" clId="Web-{8C0551FF-9E1C-48D9-AFFF-463CE8BFBB1F}" dt="2021-11-25T06:23:26.713" v="4867"/>
          <ac:picMkLst>
            <pc:docMk/>
            <pc:sldMk cId="658948879" sldId="272"/>
            <ac:picMk id="8" creationId="{35E9E2B7-9792-41CF-9C88-417B6087872A}"/>
          </ac:picMkLst>
        </pc:picChg>
        <pc:picChg chg="add mod">
          <ac:chgData name="Richardson, Ashlin FLNR:EX" userId="S::ashlin.richardson@gov.bc.ca::d1a701de-3bff-4afd-a115-b81daed2fb6a" providerId="AD" clId="Web-{8C0551FF-9E1C-48D9-AFFF-463CE8BFBB1F}" dt="2021-11-25T07:08:48.317" v="5650" actId="14100"/>
          <ac:picMkLst>
            <pc:docMk/>
            <pc:sldMk cId="658948879" sldId="272"/>
            <ac:picMk id="9" creationId="{8BC7D9D2-7C35-4E39-9218-DD054328F9D2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8C0551FF-9E1C-48D9-AFFF-463CE8BFBB1F}" dt="2021-11-25T08:47:21.706" v="7078" actId="20577"/>
        <pc:sldMkLst>
          <pc:docMk/>
          <pc:sldMk cId="2185866565" sldId="273"/>
        </pc:sldMkLst>
        <pc:spChg chg="add mod">
          <ac:chgData name="Richardson, Ashlin FLNR:EX" userId="S::ashlin.richardson@gov.bc.ca::d1a701de-3bff-4afd-a115-b81daed2fb6a" providerId="AD" clId="Web-{8C0551FF-9E1C-48D9-AFFF-463CE8BFBB1F}" dt="2021-11-25T08:47:21.706" v="7078" actId="20577"/>
          <ac:spMkLst>
            <pc:docMk/>
            <pc:sldMk cId="2185866565" sldId="273"/>
            <ac:spMk id="5" creationId="{AC59D418-893F-4497-B770-7B763E357B75}"/>
          </ac:spMkLst>
        </pc:spChg>
        <pc:picChg chg="add mod">
          <ac:chgData name="Richardson, Ashlin FLNR:EX" userId="S::ashlin.richardson@gov.bc.ca::d1a701de-3bff-4afd-a115-b81daed2fb6a" providerId="AD" clId="Web-{8C0551FF-9E1C-48D9-AFFF-463CE8BFBB1F}" dt="2021-11-25T07:32:22.361" v="5722" actId="1076"/>
          <ac:picMkLst>
            <pc:docMk/>
            <pc:sldMk cId="2185866565" sldId="273"/>
            <ac:picMk id="3" creationId="{D4C4700F-300D-4D3D-985F-E7E98386CE6D}"/>
          </ac:picMkLst>
        </pc:picChg>
        <pc:picChg chg="del">
          <ac:chgData name="Richardson, Ashlin FLNR:EX" userId="S::ashlin.richardson@gov.bc.ca::d1a701de-3bff-4afd-a115-b81daed2fb6a" providerId="AD" clId="Web-{8C0551FF-9E1C-48D9-AFFF-463CE8BFBB1F}" dt="2021-11-25T07:21:41.403" v="5712"/>
          <ac:picMkLst>
            <pc:docMk/>
            <pc:sldMk cId="2185866565" sldId="273"/>
            <ac:picMk id="7" creationId="{68BE9021-804A-45BE-8541-CCDF246AE104}"/>
          </ac:picMkLst>
        </pc:picChg>
      </pc:sldChg>
      <pc:sldChg chg="addSp delSp modSp add ord replId">
        <pc:chgData name="Richardson, Ashlin FLNR:EX" userId="S::ashlin.richardson@gov.bc.ca::d1a701de-3bff-4afd-a115-b81daed2fb6a" providerId="AD" clId="Web-{8C0551FF-9E1C-48D9-AFFF-463CE8BFBB1F}" dt="2021-11-25T08:50:20.832" v="7113" actId="14100"/>
        <pc:sldMkLst>
          <pc:docMk/>
          <pc:sldMk cId="3297487067" sldId="274"/>
        </pc:sldMkLst>
        <pc:spChg chg="del">
          <ac:chgData name="Richardson, Ashlin FLNR:EX" userId="S::ashlin.richardson@gov.bc.ca::d1a701de-3bff-4afd-a115-b81daed2fb6a" providerId="AD" clId="Web-{8C0551FF-9E1C-48D9-AFFF-463CE8BFBB1F}" dt="2021-11-25T08:48:40.863" v="7099"/>
          <ac:spMkLst>
            <pc:docMk/>
            <pc:sldMk cId="3297487067" sldId="274"/>
            <ac:spMk id="2" creationId="{D2D14054-153A-4749-9E86-0FC44F909DE0}"/>
          </ac:spMkLst>
        </pc:spChg>
        <pc:spChg chg="del">
          <ac:chgData name="Richardson, Ashlin FLNR:EX" userId="S::ashlin.richardson@gov.bc.ca::d1a701de-3bff-4afd-a115-b81daed2fb6a" providerId="AD" clId="Web-{8C0551FF-9E1C-48D9-AFFF-463CE8BFBB1F}" dt="2021-11-25T08:49:40.441" v="7108"/>
          <ac:spMkLst>
            <pc:docMk/>
            <pc:sldMk cId="3297487067" sldId="274"/>
            <ac:spMk id="4" creationId="{FD95A1F4-73FA-49BB-A39F-7DFA554DA70C}"/>
          </ac:spMkLst>
        </pc:spChg>
        <pc:spChg chg="add del mod">
          <ac:chgData name="Richardson, Ashlin FLNR:EX" userId="S::ashlin.richardson@gov.bc.ca::d1a701de-3bff-4afd-a115-b81daed2fb6a" providerId="AD" clId="Web-{8C0551FF-9E1C-48D9-AFFF-463CE8BFBB1F}" dt="2021-11-25T08:49:29.426" v="7105"/>
          <ac:spMkLst>
            <pc:docMk/>
            <pc:sldMk cId="3297487067" sldId="274"/>
            <ac:spMk id="6" creationId="{0208BAE5-2282-468B-B8D4-E13E759FDBEA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8:49:52.629" v="7110" actId="1076"/>
          <ac:spMkLst>
            <pc:docMk/>
            <pc:sldMk cId="3297487067" sldId="274"/>
            <ac:spMk id="10" creationId="{B26A66F2-4D9D-433E-AEFD-8B488C32D2A5}"/>
          </ac:spMkLst>
        </pc:spChg>
        <pc:picChg chg="mod modCrop">
          <ac:chgData name="Richardson, Ashlin FLNR:EX" userId="S::ashlin.richardson@gov.bc.ca::d1a701de-3bff-4afd-a115-b81daed2fb6a" providerId="AD" clId="Web-{8C0551FF-9E1C-48D9-AFFF-463CE8BFBB1F}" dt="2021-11-25T08:50:03.270" v="7111" actId="1076"/>
          <ac:picMkLst>
            <pc:docMk/>
            <pc:sldMk cId="3297487067" sldId="274"/>
            <ac:picMk id="7" creationId="{68BE9021-804A-45BE-8541-CCDF246AE104}"/>
          </ac:picMkLst>
        </pc:picChg>
        <pc:cxnChg chg="add mod">
          <ac:chgData name="Richardson, Ashlin FLNR:EX" userId="S::ashlin.richardson@gov.bc.ca::d1a701de-3bff-4afd-a115-b81daed2fb6a" providerId="AD" clId="Web-{8C0551FF-9E1C-48D9-AFFF-463CE8BFBB1F}" dt="2021-11-25T08:50:20.832" v="7113" actId="14100"/>
          <ac:cxnSpMkLst>
            <pc:docMk/>
            <pc:sldMk cId="3297487067" sldId="274"/>
            <ac:cxnSpMk id="5" creationId="{18A4BAE9-2760-40E7-9099-201F12ADAC67}"/>
          </ac:cxnSpMkLst>
        </pc:cxnChg>
        <pc:cxnChg chg="add del">
          <ac:chgData name="Richardson, Ashlin FLNR:EX" userId="S::ashlin.richardson@gov.bc.ca::d1a701de-3bff-4afd-a115-b81daed2fb6a" providerId="AD" clId="Web-{8C0551FF-9E1C-48D9-AFFF-463CE8BFBB1F}" dt="2021-11-25T08:48:50.644" v="7101"/>
          <ac:cxnSpMkLst>
            <pc:docMk/>
            <pc:sldMk cId="3297487067" sldId="274"/>
            <ac:cxnSpMk id="8" creationId="{18A4BAE9-2760-40E7-9099-201F12ADAC67}"/>
          </ac:cxnSpMkLst>
        </pc:cxnChg>
      </pc:sldChg>
      <pc:sldChg chg="new del">
        <pc:chgData name="Richardson, Ashlin FLNR:EX" userId="S::ashlin.richardson@gov.bc.ca::d1a701de-3bff-4afd-a115-b81daed2fb6a" providerId="AD" clId="Web-{8C0551FF-9E1C-48D9-AFFF-463CE8BFBB1F}" dt="2021-11-25T06:36:49.282" v="5096"/>
        <pc:sldMkLst>
          <pc:docMk/>
          <pc:sldMk cId="332114269" sldId="275"/>
        </pc:sldMkLst>
      </pc:sldChg>
      <pc:sldChg chg="modSp add replId">
        <pc:chgData name="Richardson, Ashlin FLNR:EX" userId="S::ashlin.richardson@gov.bc.ca::d1a701de-3bff-4afd-a115-b81daed2fb6a" providerId="AD" clId="Web-{8C0551FF-9E1C-48D9-AFFF-463CE8BFBB1F}" dt="2021-11-25T08:43:20.814" v="7030" actId="20577"/>
        <pc:sldMkLst>
          <pc:docMk/>
          <pc:sldMk cId="1425358915" sldId="275"/>
        </pc:sldMkLst>
        <pc:spChg chg="mod">
          <ac:chgData name="Richardson, Ashlin FLNR:EX" userId="S::ashlin.richardson@gov.bc.ca::d1a701de-3bff-4afd-a115-b81daed2fb6a" providerId="AD" clId="Web-{8C0551FF-9E1C-48D9-AFFF-463CE8BFBB1F}" dt="2021-11-25T08:43:20.814" v="7030" actId="20577"/>
          <ac:spMkLst>
            <pc:docMk/>
            <pc:sldMk cId="1425358915" sldId="275"/>
            <ac:spMk id="7" creationId="{2DBB8837-89E4-4BF4-963A-ECA35D2FFEA0}"/>
          </ac:spMkLst>
        </pc:spChg>
      </pc:sldChg>
      <pc:sldChg chg="addSp delSp modSp add replId">
        <pc:chgData name="Richardson, Ashlin FLNR:EX" userId="S::ashlin.richardson@gov.bc.ca::d1a701de-3bff-4afd-a115-b81daed2fb6a" providerId="AD" clId="Web-{8C0551FF-9E1C-48D9-AFFF-463CE8BFBB1F}" dt="2021-11-25T08:43:04.126" v="7028" actId="20577"/>
        <pc:sldMkLst>
          <pc:docMk/>
          <pc:sldMk cId="3888049804" sldId="276"/>
        </pc:sldMkLst>
        <pc:spChg chg="mod">
          <ac:chgData name="Richardson, Ashlin FLNR:EX" userId="S::ashlin.richardson@gov.bc.ca::d1a701de-3bff-4afd-a115-b81daed2fb6a" providerId="AD" clId="Web-{8C0551FF-9E1C-48D9-AFFF-463CE8BFBB1F}" dt="2021-11-25T08:43:04.126" v="7028" actId="20577"/>
          <ac:spMkLst>
            <pc:docMk/>
            <pc:sldMk cId="3888049804" sldId="276"/>
            <ac:spMk id="2" creationId="{D2D14054-153A-4749-9E86-0FC44F909DE0}"/>
          </ac:spMkLst>
        </pc:spChg>
        <pc:spChg chg="add del mod">
          <ac:chgData name="Richardson, Ashlin FLNR:EX" userId="S::ashlin.richardson@gov.bc.ca::d1a701de-3bff-4afd-a115-b81daed2fb6a" providerId="AD" clId="Web-{8C0551FF-9E1C-48D9-AFFF-463CE8BFBB1F}" dt="2021-11-25T07:09:27.864" v="5669"/>
          <ac:spMkLst>
            <pc:docMk/>
            <pc:sldMk cId="3888049804" sldId="276"/>
            <ac:spMk id="5" creationId="{0D553D1E-4057-4A50-B9FC-C5D7A518E551}"/>
          </ac:spMkLst>
        </pc:spChg>
        <pc:picChg chg="add mod">
          <ac:chgData name="Richardson, Ashlin FLNR:EX" userId="S::ashlin.richardson@gov.bc.ca::d1a701de-3bff-4afd-a115-b81daed2fb6a" providerId="AD" clId="Web-{8C0551FF-9E1C-48D9-AFFF-463CE8BFBB1F}" dt="2021-11-25T07:08:10.160" v="5642" actId="14100"/>
          <ac:picMkLst>
            <pc:docMk/>
            <pc:sldMk cId="3888049804" sldId="276"/>
            <ac:picMk id="3" creationId="{67FE287D-D079-46E2-B797-099531DBEC50}"/>
          </ac:picMkLst>
        </pc:picChg>
      </pc:sldChg>
      <pc:sldChg chg="addSp delSp modSp new">
        <pc:chgData name="Richardson, Ashlin FLNR:EX" userId="S::ashlin.richardson@gov.bc.ca::d1a701de-3bff-4afd-a115-b81daed2fb6a" providerId="AD" clId="Web-{8C0551FF-9E1C-48D9-AFFF-463CE8BFBB1F}" dt="2021-11-25T08:46:19.815" v="7069" actId="20577"/>
        <pc:sldMkLst>
          <pc:docMk/>
          <pc:sldMk cId="337511925" sldId="277"/>
        </pc:sldMkLst>
        <pc:spChg chg="del">
          <ac:chgData name="Richardson, Ashlin FLNR:EX" userId="S::ashlin.richardson@gov.bc.ca::d1a701de-3bff-4afd-a115-b81daed2fb6a" providerId="AD" clId="Web-{8C0551FF-9E1C-48D9-AFFF-463CE8BFBB1F}" dt="2021-11-25T07:20:45.496" v="5707"/>
          <ac:spMkLst>
            <pc:docMk/>
            <pc:sldMk cId="337511925" sldId="277"/>
            <ac:spMk id="3" creationId="{F036BF13-C6A1-4A96-9597-108620702364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8:46:19.815" v="7069" actId="20577"/>
          <ac:spMkLst>
            <pc:docMk/>
            <pc:sldMk cId="337511925" sldId="277"/>
            <ac:spMk id="5" creationId="{AC94F08E-8E0E-49E2-9C72-92F43BABC847}"/>
          </ac:spMkLst>
        </pc:spChg>
        <pc:picChg chg="add mod ord">
          <ac:chgData name="Richardson, Ashlin FLNR:EX" userId="S::ashlin.richardson@gov.bc.ca::d1a701de-3bff-4afd-a115-b81daed2fb6a" providerId="AD" clId="Web-{8C0551FF-9E1C-48D9-AFFF-463CE8BFBB1F}" dt="2021-11-25T07:21:04.652" v="5711" actId="1076"/>
          <ac:picMkLst>
            <pc:docMk/>
            <pc:sldMk cId="337511925" sldId="277"/>
            <ac:picMk id="4" creationId="{59D52FC4-A200-4FC0-B904-A95D4C9C5024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8C0551FF-9E1C-48D9-AFFF-463CE8BFBB1F}" dt="2021-11-25T08:47:58.597" v="7087"/>
        <pc:sldMkLst>
          <pc:docMk/>
          <pc:sldMk cId="3270607138" sldId="278"/>
        </pc:sldMkLst>
        <pc:spChg chg="add mod">
          <ac:chgData name="Richardson, Ashlin FLNR:EX" userId="S::ashlin.richardson@gov.bc.ca::d1a701de-3bff-4afd-a115-b81daed2fb6a" providerId="AD" clId="Web-{8C0551FF-9E1C-48D9-AFFF-463CE8BFBB1F}" dt="2021-11-25T08:45:18.986" v="7049" actId="1076"/>
          <ac:spMkLst>
            <pc:docMk/>
            <pc:sldMk cId="3270607138" sldId="278"/>
            <ac:spMk id="7" creationId="{CD7B1A52-2F99-48B1-82EF-E0481B29ECDE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8:47:38.862" v="7083" actId="20577"/>
          <ac:spMkLst>
            <pc:docMk/>
            <pc:sldMk cId="3270607138" sldId="278"/>
            <ac:spMk id="9" creationId="{4EC86106-C871-43DA-9098-2A66BA9B8987}"/>
          </ac:spMkLst>
        </pc:spChg>
        <pc:picChg chg="del">
          <ac:chgData name="Richardson, Ashlin FLNR:EX" userId="S::ashlin.richardson@gov.bc.ca::d1a701de-3bff-4afd-a115-b81daed2fb6a" providerId="AD" clId="Web-{8C0551FF-9E1C-48D9-AFFF-463CE8BFBB1F}" dt="2021-11-25T07:31:20.688" v="5715"/>
          <ac:picMkLst>
            <pc:docMk/>
            <pc:sldMk cId="3270607138" sldId="278"/>
            <ac:picMk id="3" creationId="{D4C4700F-300D-4D3D-985F-E7E98386CE6D}"/>
          </ac:picMkLst>
        </pc:picChg>
        <pc:picChg chg="add mod">
          <ac:chgData name="Richardson, Ashlin FLNR:EX" userId="S::ashlin.richardson@gov.bc.ca::d1a701de-3bff-4afd-a115-b81daed2fb6a" providerId="AD" clId="Web-{8C0551FF-9E1C-48D9-AFFF-463CE8BFBB1F}" dt="2021-11-25T07:31:50.532" v="5720" actId="14100"/>
          <ac:picMkLst>
            <pc:docMk/>
            <pc:sldMk cId="3270607138" sldId="278"/>
            <ac:picMk id="5" creationId="{290034AC-ADE7-43F8-BDF2-04526C6020E0}"/>
          </ac:picMkLst>
        </pc:picChg>
        <pc:cxnChg chg="add mod">
          <ac:chgData name="Richardson, Ashlin FLNR:EX" userId="S::ashlin.richardson@gov.bc.ca::d1a701de-3bff-4afd-a115-b81daed2fb6a" providerId="AD" clId="Web-{8C0551FF-9E1C-48D9-AFFF-463CE8BFBB1F}" dt="2021-11-25T07:35:02.737" v="5739" actId="1076"/>
          <ac:cxnSpMkLst>
            <pc:docMk/>
            <pc:sldMk cId="3270607138" sldId="278"/>
            <ac:cxnSpMk id="6" creationId="{E7E840A8-4455-43E5-A08E-CE4B1F70098B}"/>
          </ac:cxnSpMkLst>
        </pc:cxnChg>
        <pc:cxnChg chg="add del mod">
          <ac:chgData name="Richardson, Ashlin FLNR:EX" userId="S::ashlin.richardson@gov.bc.ca::d1a701de-3bff-4afd-a115-b81daed2fb6a" providerId="AD" clId="Web-{8C0551FF-9E1C-48D9-AFFF-463CE8BFBB1F}" dt="2021-11-25T08:47:58.597" v="7087"/>
          <ac:cxnSpMkLst>
            <pc:docMk/>
            <pc:sldMk cId="3270607138" sldId="278"/>
            <ac:cxnSpMk id="10" creationId="{E559A26D-BDEB-4227-B451-4E01DDF9DDFD}"/>
          </ac:cxnSpMkLst>
        </pc:cxnChg>
      </pc:sldChg>
      <pc:sldChg chg="addSp delSp modSp add replId">
        <pc:chgData name="Richardson, Ashlin FLNR:EX" userId="S::ashlin.richardson@gov.bc.ca::d1a701de-3bff-4afd-a115-b81daed2fb6a" providerId="AD" clId="Web-{8C0551FF-9E1C-48D9-AFFF-463CE8BFBB1F}" dt="2021-11-25T09:00:46.196" v="7285" actId="20577"/>
        <pc:sldMkLst>
          <pc:docMk/>
          <pc:sldMk cId="2502261294" sldId="279"/>
        </pc:sldMkLst>
        <pc:spChg chg="mod">
          <ac:chgData name="Richardson, Ashlin FLNR:EX" userId="S::ashlin.richardson@gov.bc.ca::d1a701de-3bff-4afd-a115-b81daed2fb6a" providerId="AD" clId="Web-{8C0551FF-9E1C-48D9-AFFF-463CE8BFBB1F}" dt="2021-11-25T08:32:15.058" v="6850" actId="20577"/>
          <ac:spMkLst>
            <pc:docMk/>
            <pc:sldMk cId="2502261294" sldId="279"/>
            <ac:spMk id="2" creationId="{D2D14054-153A-4749-9E86-0FC44F909DE0}"/>
          </ac:spMkLst>
        </pc:spChg>
        <pc:spChg chg="add mod">
          <ac:chgData name="Richardson, Ashlin FLNR:EX" userId="S::ashlin.richardson@gov.bc.ca::d1a701de-3bff-4afd-a115-b81daed2fb6a" providerId="AD" clId="Web-{8C0551FF-9E1C-48D9-AFFF-463CE8BFBB1F}" dt="2021-11-25T09:00:46.196" v="7285" actId="20577"/>
          <ac:spMkLst>
            <pc:docMk/>
            <pc:sldMk cId="2502261294" sldId="279"/>
            <ac:spMk id="3" creationId="{88492242-C4D4-499B-9BA9-D0571FBBE90F}"/>
          </ac:spMkLst>
        </pc:spChg>
        <pc:spChg chg="del mod">
          <ac:chgData name="Richardson, Ashlin FLNR:EX" userId="S::ashlin.richardson@gov.bc.ca::d1a701de-3bff-4afd-a115-b81daed2fb6a" providerId="AD" clId="Web-{8C0551FF-9E1C-48D9-AFFF-463CE8BFBB1F}" dt="2021-11-25T07:36:11.268" v="5748"/>
          <ac:spMkLst>
            <pc:docMk/>
            <pc:sldMk cId="2502261294" sldId="279"/>
            <ac:spMk id="4" creationId="{FD95A1F4-73FA-49BB-A39F-7DFA554DA70C}"/>
          </ac:spMkLst>
        </pc:spChg>
        <pc:picChg chg="add mod">
          <ac:chgData name="Richardson, Ashlin FLNR:EX" userId="S::ashlin.richardson@gov.bc.ca::d1a701de-3bff-4afd-a115-b81daed2fb6a" providerId="AD" clId="Web-{8C0551FF-9E1C-48D9-AFFF-463CE8BFBB1F}" dt="2021-11-25T08:52:20.974" v="7117" actId="14100"/>
          <ac:picMkLst>
            <pc:docMk/>
            <pc:sldMk cId="2502261294" sldId="279"/>
            <ac:picMk id="6" creationId="{DA19DB97-8565-44D9-BC14-5702F939688C}"/>
          </ac:picMkLst>
        </pc:picChg>
        <pc:picChg chg="del">
          <ac:chgData name="Richardson, Ashlin FLNR:EX" userId="S::ashlin.richardson@gov.bc.ca::d1a701de-3bff-4afd-a115-b81daed2fb6a" providerId="AD" clId="Web-{8C0551FF-9E1C-48D9-AFFF-463CE8BFBB1F}" dt="2021-11-25T07:35:53.768" v="5742"/>
          <ac:picMkLst>
            <pc:docMk/>
            <pc:sldMk cId="2502261294" sldId="279"/>
            <ac:picMk id="7" creationId="{68BE9021-804A-45BE-8541-CCDF246AE104}"/>
          </ac:picMkLst>
        </pc:picChg>
      </pc:sldChg>
    </pc:docChg>
  </pc:docChgLst>
  <pc:docChgLst>
    <pc:chgData name="Richardson, Ashlin FLNR:EX" userId="S::ashlin.richardson@gov.bc.ca::d1a701de-3bff-4afd-a115-b81daed2fb6a" providerId="AD" clId="Web-{AB219CAE-FE0D-4433-843B-FD47957A35F6}"/>
    <pc:docChg chg="modSld">
      <pc:chgData name="Richardson, Ashlin FLNR:EX" userId="S::ashlin.richardson@gov.bc.ca::d1a701de-3bff-4afd-a115-b81daed2fb6a" providerId="AD" clId="Web-{AB219CAE-FE0D-4433-843B-FD47957A35F6}" dt="2021-11-25T15:54:17.334" v="792" actId="1076"/>
      <pc:docMkLst>
        <pc:docMk/>
      </pc:docMkLst>
      <pc:sldChg chg="addSp modSp">
        <pc:chgData name="Richardson, Ashlin FLNR:EX" userId="S::ashlin.richardson@gov.bc.ca::d1a701de-3bff-4afd-a115-b81daed2fb6a" providerId="AD" clId="Web-{AB219CAE-FE0D-4433-843B-FD47957A35F6}" dt="2021-11-25T15:23:38.012" v="441" actId="20577"/>
        <pc:sldMkLst>
          <pc:docMk/>
          <pc:sldMk cId="109857222" sldId="256"/>
        </pc:sldMkLst>
        <pc:spChg chg="mod">
          <ac:chgData name="Richardson, Ashlin FLNR:EX" userId="S::ashlin.richardson@gov.bc.ca::d1a701de-3bff-4afd-a115-b81daed2fb6a" providerId="AD" clId="Web-{AB219CAE-FE0D-4433-843B-FD47957A35F6}" dt="2021-11-25T15:23:38.012" v="441" actId="20577"/>
          <ac:spMkLst>
            <pc:docMk/>
            <pc:sldMk cId="109857222" sldId="256"/>
            <ac:spMk id="3" creationId="{00000000-0000-0000-0000-000000000000}"/>
          </ac:spMkLst>
        </pc:spChg>
        <pc:picChg chg="add mod modCrop">
          <ac:chgData name="Richardson, Ashlin FLNR:EX" userId="S::ashlin.richardson@gov.bc.ca::d1a701de-3bff-4afd-a115-b81daed2fb6a" providerId="AD" clId="Web-{AB219CAE-FE0D-4433-843B-FD47957A35F6}" dt="2021-11-25T15:15:12.932" v="321" actId="1076"/>
          <ac:picMkLst>
            <pc:docMk/>
            <pc:sldMk cId="109857222" sldId="256"/>
            <ac:picMk id="5" creationId="{0E15E353-4BF8-4B88-ABBC-13C1B3D93198}"/>
          </ac:picMkLst>
        </pc:picChg>
      </pc:sldChg>
      <pc:sldChg chg="modSp">
        <pc:chgData name="Richardson, Ashlin FLNR:EX" userId="S::ashlin.richardson@gov.bc.ca::d1a701de-3bff-4afd-a115-b81daed2fb6a" providerId="AD" clId="Web-{AB219CAE-FE0D-4433-843B-FD47957A35F6}" dt="2021-11-25T15:10:14.477" v="262" actId="20577"/>
        <pc:sldMkLst>
          <pc:docMk/>
          <pc:sldMk cId="965480094" sldId="260"/>
        </pc:sldMkLst>
        <pc:spChg chg="mod">
          <ac:chgData name="Richardson, Ashlin FLNR:EX" userId="S::ashlin.richardson@gov.bc.ca::d1a701de-3bff-4afd-a115-b81daed2fb6a" providerId="AD" clId="Web-{AB219CAE-FE0D-4433-843B-FD47957A35F6}" dt="2021-11-25T15:10:14.477" v="262" actId="20577"/>
          <ac:spMkLst>
            <pc:docMk/>
            <pc:sldMk cId="965480094" sldId="260"/>
            <ac:spMk id="3" creationId="{88D7AA6B-A6F4-4479-A12F-444A0B18217C}"/>
          </ac:spMkLst>
        </pc:spChg>
      </pc:sldChg>
      <pc:sldChg chg="modSp">
        <pc:chgData name="Richardson, Ashlin FLNR:EX" userId="S::ashlin.richardson@gov.bc.ca::d1a701de-3bff-4afd-a115-b81daed2fb6a" providerId="AD" clId="Web-{AB219CAE-FE0D-4433-843B-FD47957A35F6}" dt="2021-11-25T15:09:40.383" v="256" actId="20577"/>
        <pc:sldMkLst>
          <pc:docMk/>
          <pc:sldMk cId="1973366501" sldId="261"/>
        </pc:sldMkLst>
        <pc:spChg chg="mod">
          <ac:chgData name="Richardson, Ashlin FLNR:EX" userId="S::ashlin.richardson@gov.bc.ca::d1a701de-3bff-4afd-a115-b81daed2fb6a" providerId="AD" clId="Web-{AB219CAE-FE0D-4433-843B-FD47957A35F6}" dt="2021-11-25T15:09:40.383" v="256" actId="20577"/>
          <ac:spMkLst>
            <pc:docMk/>
            <pc:sldMk cId="1973366501" sldId="261"/>
            <ac:spMk id="3" creationId="{88D7AA6B-A6F4-4479-A12F-444A0B18217C}"/>
          </ac:spMkLst>
        </pc:spChg>
      </pc:sldChg>
      <pc:sldChg chg="modSp">
        <pc:chgData name="Richardson, Ashlin FLNR:EX" userId="S::ashlin.richardson@gov.bc.ca::d1a701de-3bff-4afd-a115-b81daed2fb6a" providerId="AD" clId="Web-{AB219CAE-FE0D-4433-843B-FD47957A35F6}" dt="2021-11-25T15:36:20.938" v="573" actId="20577"/>
        <pc:sldMkLst>
          <pc:docMk/>
          <pc:sldMk cId="3756227921" sldId="262"/>
        </pc:sldMkLst>
        <pc:spChg chg="mod">
          <ac:chgData name="Richardson, Ashlin FLNR:EX" userId="S::ashlin.richardson@gov.bc.ca::d1a701de-3bff-4afd-a115-b81daed2fb6a" providerId="AD" clId="Web-{AB219CAE-FE0D-4433-843B-FD47957A35F6}" dt="2021-11-25T15:36:20.938" v="573" actId="20577"/>
          <ac:spMkLst>
            <pc:docMk/>
            <pc:sldMk cId="3756227921" sldId="262"/>
            <ac:spMk id="3" creationId="{A7D0123D-3FC2-44FE-BC84-050AE3B95C79}"/>
          </ac:spMkLst>
        </pc:spChg>
      </pc:sldChg>
      <pc:sldChg chg="addSp modSp">
        <pc:chgData name="Richardson, Ashlin FLNR:EX" userId="S::ashlin.richardson@gov.bc.ca::d1a701de-3bff-4afd-a115-b81daed2fb6a" providerId="AD" clId="Web-{AB219CAE-FE0D-4433-843B-FD47957A35F6}" dt="2021-11-25T15:34:54.078" v="488" actId="20577"/>
        <pc:sldMkLst>
          <pc:docMk/>
          <pc:sldMk cId="119651241" sldId="263"/>
        </pc:sldMkLst>
        <pc:spChg chg="mod">
          <ac:chgData name="Richardson, Ashlin FLNR:EX" userId="S::ashlin.richardson@gov.bc.ca::d1a701de-3bff-4afd-a115-b81daed2fb6a" providerId="AD" clId="Web-{AB219CAE-FE0D-4433-843B-FD47957A35F6}" dt="2021-11-25T15:34:54.078" v="488" actId="20577"/>
          <ac:spMkLst>
            <pc:docMk/>
            <pc:sldMk cId="119651241" sldId="263"/>
            <ac:spMk id="2" creationId="{4BF3AFB1-D51E-46A4-A3F9-124A9810CAAA}"/>
          </ac:spMkLst>
        </pc:spChg>
        <pc:spChg chg="mod">
          <ac:chgData name="Richardson, Ashlin FLNR:EX" userId="S::ashlin.richardson@gov.bc.ca::d1a701de-3bff-4afd-a115-b81daed2fb6a" providerId="AD" clId="Web-{AB219CAE-FE0D-4433-843B-FD47957A35F6}" dt="2021-11-25T15:34:43.156" v="486" actId="20577"/>
          <ac:spMkLst>
            <pc:docMk/>
            <pc:sldMk cId="119651241" sldId="263"/>
            <ac:spMk id="3" creationId="{9F192CF4-F533-4F4A-8E57-1A8882D98561}"/>
          </ac:spMkLst>
        </pc:spChg>
        <pc:picChg chg="add mod">
          <ac:chgData name="Richardson, Ashlin FLNR:EX" userId="S::ashlin.richardson@gov.bc.ca::d1a701de-3bff-4afd-a115-b81daed2fb6a" providerId="AD" clId="Web-{AB219CAE-FE0D-4433-843B-FD47957A35F6}" dt="2021-11-25T15:29:00.655" v="462" actId="14100"/>
          <ac:picMkLst>
            <pc:docMk/>
            <pc:sldMk cId="119651241" sldId="263"/>
            <ac:picMk id="4" creationId="{A86BEF31-B26A-4E7D-8177-AB4E711A024F}"/>
          </ac:picMkLst>
        </pc:picChg>
        <pc:picChg chg="add mod">
          <ac:chgData name="Richardson, Ashlin FLNR:EX" userId="S::ashlin.richardson@gov.bc.ca::d1a701de-3bff-4afd-a115-b81daed2fb6a" providerId="AD" clId="Web-{AB219CAE-FE0D-4433-843B-FD47957A35F6}" dt="2021-11-25T15:29:06.045" v="464" actId="14100"/>
          <ac:picMkLst>
            <pc:docMk/>
            <pc:sldMk cId="119651241" sldId="263"/>
            <ac:picMk id="5" creationId="{384F96E1-2B76-4DAB-BC43-BB00BCF6A7A6}"/>
          </ac:picMkLst>
        </pc:picChg>
        <pc:picChg chg="add mod">
          <ac:chgData name="Richardson, Ashlin FLNR:EX" userId="S::ashlin.richardson@gov.bc.ca::d1a701de-3bff-4afd-a115-b81daed2fb6a" providerId="AD" clId="Web-{AB219CAE-FE0D-4433-843B-FD47957A35F6}" dt="2021-11-25T15:33:56.734" v="468" actId="1076"/>
          <ac:picMkLst>
            <pc:docMk/>
            <pc:sldMk cId="119651241" sldId="263"/>
            <ac:picMk id="6" creationId="{AE404183-C13A-4585-8644-1BB431D67E10}"/>
          </ac:picMkLst>
        </pc:picChg>
      </pc:sldChg>
      <pc:sldChg chg="addSp modSp">
        <pc:chgData name="Richardson, Ashlin FLNR:EX" userId="S::ashlin.richardson@gov.bc.ca::d1a701de-3bff-4afd-a115-b81daed2fb6a" providerId="AD" clId="Web-{AB219CAE-FE0D-4433-843B-FD47957A35F6}" dt="2021-11-25T15:47:03.363" v="733" actId="20577"/>
        <pc:sldMkLst>
          <pc:docMk/>
          <pc:sldMk cId="2502965801" sldId="270"/>
        </pc:sldMkLst>
        <pc:spChg chg="add mod">
          <ac:chgData name="Richardson, Ashlin FLNR:EX" userId="S::ashlin.richardson@gov.bc.ca::d1a701de-3bff-4afd-a115-b81daed2fb6a" providerId="AD" clId="Web-{AB219CAE-FE0D-4433-843B-FD47957A35F6}" dt="2021-11-25T15:47:03.363" v="733" actId="20577"/>
          <ac:spMkLst>
            <pc:docMk/>
            <pc:sldMk cId="2502965801" sldId="270"/>
            <ac:spMk id="3" creationId="{3E6280A7-C83A-492D-A480-9A062D806E93}"/>
          </ac:spMkLst>
        </pc:spChg>
      </pc:sldChg>
      <pc:sldChg chg="modSp">
        <pc:chgData name="Richardson, Ashlin FLNR:EX" userId="S::ashlin.richardson@gov.bc.ca::d1a701de-3bff-4afd-a115-b81daed2fb6a" providerId="AD" clId="Web-{AB219CAE-FE0D-4433-843B-FD47957A35F6}" dt="2021-11-25T15:49:10.676" v="760" actId="20577"/>
        <pc:sldMkLst>
          <pc:docMk/>
          <pc:sldMk cId="3496949476" sldId="271"/>
        </pc:sldMkLst>
        <pc:spChg chg="mod">
          <ac:chgData name="Richardson, Ashlin FLNR:EX" userId="S::ashlin.richardson@gov.bc.ca::d1a701de-3bff-4afd-a115-b81daed2fb6a" providerId="AD" clId="Web-{AB219CAE-FE0D-4433-843B-FD47957A35F6}" dt="2021-11-25T15:49:10.676" v="760" actId="20577"/>
          <ac:spMkLst>
            <pc:docMk/>
            <pc:sldMk cId="3496949476" sldId="271"/>
            <ac:spMk id="6" creationId="{6858A8F3-2AA2-4350-86E3-DE7A5CD7C392}"/>
          </ac:spMkLst>
        </pc:spChg>
      </pc:sldChg>
      <pc:sldChg chg="addSp modSp">
        <pc:chgData name="Richardson, Ashlin FLNR:EX" userId="S::ashlin.richardson@gov.bc.ca::d1a701de-3bff-4afd-a115-b81daed2fb6a" providerId="AD" clId="Web-{AB219CAE-FE0D-4433-843B-FD47957A35F6}" dt="2021-11-25T15:48:21.723" v="753" actId="1076"/>
        <pc:sldMkLst>
          <pc:docMk/>
          <pc:sldMk cId="658948879" sldId="272"/>
        </pc:sldMkLst>
        <pc:spChg chg="add mod">
          <ac:chgData name="Richardson, Ashlin FLNR:EX" userId="S::ashlin.richardson@gov.bc.ca::d1a701de-3bff-4afd-a115-b81daed2fb6a" providerId="AD" clId="Web-{AB219CAE-FE0D-4433-843B-FD47957A35F6}" dt="2021-11-25T15:48:21.723" v="753" actId="1076"/>
          <ac:spMkLst>
            <pc:docMk/>
            <pc:sldMk cId="658948879" sldId="272"/>
            <ac:spMk id="3" creationId="{9A5F4537-5836-4E75-932F-9DE99B6870AE}"/>
          </ac:spMkLst>
        </pc:spChg>
      </pc:sldChg>
      <pc:sldChg chg="addSp modSp">
        <pc:chgData name="Richardson, Ashlin FLNR:EX" userId="S::ashlin.richardson@gov.bc.ca::d1a701de-3bff-4afd-a115-b81daed2fb6a" providerId="AD" clId="Web-{AB219CAE-FE0D-4433-843B-FD47957A35F6}" dt="2021-11-25T15:49:29.192" v="764" actId="1076"/>
        <pc:sldMkLst>
          <pc:docMk/>
          <pc:sldMk cId="2185866565" sldId="273"/>
        </pc:sldMkLst>
        <pc:spChg chg="add mod">
          <ac:chgData name="Richardson, Ashlin FLNR:EX" userId="S::ashlin.richardson@gov.bc.ca::d1a701de-3bff-4afd-a115-b81daed2fb6a" providerId="AD" clId="Web-{AB219CAE-FE0D-4433-843B-FD47957A35F6}" dt="2021-11-25T15:49:29.192" v="764" actId="1076"/>
          <ac:spMkLst>
            <pc:docMk/>
            <pc:sldMk cId="2185866565" sldId="273"/>
            <ac:spMk id="7" creationId="{AD906E82-8558-4596-AFAC-4FD55D8BB92F}"/>
          </ac:spMkLst>
        </pc:spChg>
      </pc:sldChg>
      <pc:sldChg chg="addSp modSp">
        <pc:chgData name="Richardson, Ashlin FLNR:EX" userId="S::ashlin.richardson@gov.bc.ca::d1a701de-3bff-4afd-a115-b81daed2fb6a" providerId="AD" clId="Web-{AB219CAE-FE0D-4433-843B-FD47957A35F6}" dt="2021-11-25T15:49:40.083" v="768" actId="1076"/>
        <pc:sldMkLst>
          <pc:docMk/>
          <pc:sldMk cId="3297487067" sldId="274"/>
        </pc:sldMkLst>
        <pc:spChg chg="add mod">
          <ac:chgData name="Richardson, Ashlin FLNR:EX" userId="S::ashlin.richardson@gov.bc.ca::d1a701de-3bff-4afd-a115-b81daed2fb6a" providerId="AD" clId="Web-{AB219CAE-FE0D-4433-843B-FD47957A35F6}" dt="2021-11-25T15:49:40.083" v="768" actId="1076"/>
          <ac:spMkLst>
            <pc:docMk/>
            <pc:sldMk cId="3297487067" sldId="274"/>
            <ac:spMk id="2" creationId="{8096A0F8-D00A-48DD-97CE-CB0842A1CD9C}"/>
          </ac:spMkLst>
        </pc:spChg>
      </pc:sldChg>
      <pc:sldChg chg="addSp modSp">
        <pc:chgData name="Richardson, Ashlin FLNR:EX" userId="S::ashlin.richardson@gov.bc.ca::d1a701de-3bff-4afd-a115-b81daed2fb6a" providerId="AD" clId="Web-{AB219CAE-FE0D-4433-843B-FD47957A35F6}" dt="2021-11-25T15:48:38.160" v="755" actId="1076"/>
        <pc:sldMkLst>
          <pc:docMk/>
          <pc:sldMk cId="1425358915" sldId="275"/>
        </pc:sldMkLst>
        <pc:spChg chg="add mod">
          <ac:chgData name="Richardson, Ashlin FLNR:EX" userId="S::ashlin.richardson@gov.bc.ca::d1a701de-3bff-4afd-a115-b81daed2fb6a" providerId="AD" clId="Web-{AB219CAE-FE0D-4433-843B-FD47957A35F6}" dt="2021-11-25T15:48:38.160" v="755" actId="1076"/>
          <ac:spMkLst>
            <pc:docMk/>
            <pc:sldMk cId="1425358915" sldId="275"/>
            <ac:spMk id="5" creationId="{5F1BB62F-1512-4824-A295-76BD84B022E7}"/>
          </ac:spMkLst>
        </pc:spChg>
      </pc:sldChg>
      <pc:sldChg chg="addSp modSp">
        <pc:chgData name="Richardson, Ashlin FLNR:EX" userId="S::ashlin.richardson@gov.bc.ca::d1a701de-3bff-4afd-a115-b81daed2fb6a" providerId="AD" clId="Web-{AB219CAE-FE0D-4433-843B-FD47957A35F6}" dt="2021-11-25T15:48:08.738" v="751" actId="20577"/>
        <pc:sldMkLst>
          <pc:docMk/>
          <pc:sldMk cId="3888049804" sldId="276"/>
        </pc:sldMkLst>
        <pc:spChg chg="add mod">
          <ac:chgData name="Richardson, Ashlin FLNR:EX" userId="S::ashlin.richardson@gov.bc.ca::d1a701de-3bff-4afd-a115-b81daed2fb6a" providerId="AD" clId="Web-{AB219CAE-FE0D-4433-843B-FD47957A35F6}" dt="2021-11-25T15:48:08.738" v="751" actId="20577"/>
          <ac:spMkLst>
            <pc:docMk/>
            <pc:sldMk cId="3888049804" sldId="276"/>
            <ac:spMk id="6" creationId="{E076F65B-DA4D-4F9E-83D2-376207B80B26}"/>
          </ac:spMkLst>
        </pc:spChg>
      </pc:sldChg>
      <pc:sldChg chg="addSp modSp">
        <pc:chgData name="Richardson, Ashlin FLNR:EX" userId="S::ashlin.richardson@gov.bc.ca::d1a701de-3bff-4afd-a115-b81daed2fb6a" providerId="AD" clId="Web-{AB219CAE-FE0D-4433-843B-FD47957A35F6}" dt="2021-11-25T15:49:18.786" v="762" actId="1076"/>
        <pc:sldMkLst>
          <pc:docMk/>
          <pc:sldMk cId="337511925" sldId="277"/>
        </pc:sldMkLst>
        <pc:spChg chg="add mod">
          <ac:chgData name="Richardson, Ashlin FLNR:EX" userId="S::ashlin.richardson@gov.bc.ca::d1a701de-3bff-4afd-a115-b81daed2fb6a" providerId="AD" clId="Web-{AB219CAE-FE0D-4433-843B-FD47957A35F6}" dt="2021-11-25T15:49:18.786" v="762" actId="1076"/>
          <ac:spMkLst>
            <pc:docMk/>
            <pc:sldMk cId="337511925" sldId="277"/>
            <ac:spMk id="3" creationId="{19273410-74BA-44CB-AAA8-7EACFD4B52EC}"/>
          </ac:spMkLst>
        </pc:spChg>
      </pc:sldChg>
      <pc:sldChg chg="addSp modSp">
        <pc:chgData name="Richardson, Ashlin FLNR:EX" userId="S::ashlin.richardson@gov.bc.ca::d1a701de-3bff-4afd-a115-b81daed2fb6a" providerId="AD" clId="Web-{AB219CAE-FE0D-4433-843B-FD47957A35F6}" dt="2021-11-25T15:49:33.989" v="766" actId="1076"/>
        <pc:sldMkLst>
          <pc:docMk/>
          <pc:sldMk cId="3270607138" sldId="278"/>
        </pc:sldMkLst>
        <pc:spChg chg="add mod">
          <ac:chgData name="Richardson, Ashlin FLNR:EX" userId="S::ashlin.richardson@gov.bc.ca::d1a701de-3bff-4afd-a115-b81daed2fb6a" providerId="AD" clId="Web-{AB219CAE-FE0D-4433-843B-FD47957A35F6}" dt="2021-11-25T15:49:33.989" v="766" actId="1076"/>
          <ac:spMkLst>
            <pc:docMk/>
            <pc:sldMk cId="3270607138" sldId="278"/>
            <ac:spMk id="3" creationId="{D150525C-43C0-4997-9681-EAED5275D9F8}"/>
          </ac:spMkLst>
        </pc:spChg>
      </pc:sldChg>
      <pc:sldChg chg="addSp delSp modSp">
        <pc:chgData name="Richardson, Ashlin FLNR:EX" userId="S::ashlin.richardson@gov.bc.ca::d1a701de-3bff-4afd-a115-b81daed2fb6a" providerId="AD" clId="Web-{AB219CAE-FE0D-4433-843B-FD47957A35F6}" dt="2021-11-25T15:54:17.334" v="792" actId="1076"/>
        <pc:sldMkLst>
          <pc:docMk/>
          <pc:sldMk cId="2502261294" sldId="279"/>
        </pc:sldMkLst>
        <pc:spChg chg="mod">
          <ac:chgData name="Richardson, Ashlin FLNR:EX" userId="S::ashlin.richardson@gov.bc.ca::d1a701de-3bff-4afd-a115-b81daed2fb6a" providerId="AD" clId="Web-{AB219CAE-FE0D-4433-843B-FD47957A35F6}" dt="2021-11-25T14:59:11.505" v="187" actId="1076"/>
          <ac:spMkLst>
            <pc:docMk/>
            <pc:sldMk cId="2502261294" sldId="279"/>
            <ac:spMk id="2" creationId="{D2D14054-153A-4749-9E86-0FC44F909DE0}"/>
          </ac:spMkLst>
        </pc:spChg>
        <pc:spChg chg="mod">
          <ac:chgData name="Richardson, Ashlin FLNR:EX" userId="S::ashlin.richardson@gov.bc.ca::d1a701de-3bff-4afd-a115-b81daed2fb6a" providerId="AD" clId="Web-{AB219CAE-FE0D-4433-843B-FD47957A35F6}" dt="2021-11-25T15:45:58.425" v="714" actId="20577"/>
          <ac:spMkLst>
            <pc:docMk/>
            <pc:sldMk cId="2502261294" sldId="279"/>
            <ac:spMk id="3" creationId="{88492242-C4D4-499B-9BA9-D0571FBBE90F}"/>
          </ac:spMkLst>
        </pc:spChg>
        <pc:spChg chg="add del mod">
          <ac:chgData name="Richardson, Ashlin FLNR:EX" userId="S::ashlin.richardson@gov.bc.ca::d1a701de-3bff-4afd-a115-b81daed2fb6a" providerId="AD" clId="Web-{AB219CAE-FE0D-4433-843B-FD47957A35F6}" dt="2021-11-25T14:52:11.159" v="121"/>
          <ac:spMkLst>
            <pc:docMk/>
            <pc:sldMk cId="2502261294" sldId="279"/>
            <ac:spMk id="7" creationId="{41579DFF-7B71-4F8C-AC36-7763A55AA201}"/>
          </ac:spMkLst>
        </pc:spChg>
        <pc:picChg chg="add mod">
          <ac:chgData name="Richardson, Ashlin FLNR:EX" userId="S::ashlin.richardson@gov.bc.ca::d1a701de-3bff-4afd-a115-b81daed2fb6a" providerId="AD" clId="Web-{AB219CAE-FE0D-4433-843B-FD47957A35F6}" dt="2021-11-25T15:54:05.147" v="787" actId="14100"/>
          <ac:picMkLst>
            <pc:docMk/>
            <pc:sldMk cId="2502261294" sldId="279"/>
            <ac:picMk id="4" creationId="{26455F5B-E4F8-4A54-9D69-E5A29C06ECCA}"/>
          </ac:picMkLst>
        </pc:picChg>
        <pc:picChg chg="add mod">
          <ac:chgData name="Richardson, Ashlin FLNR:EX" userId="S::ashlin.richardson@gov.bc.ca::d1a701de-3bff-4afd-a115-b81daed2fb6a" providerId="AD" clId="Web-{AB219CAE-FE0D-4433-843B-FD47957A35F6}" dt="2021-11-25T15:54:07.334" v="788" actId="14100"/>
          <ac:picMkLst>
            <pc:docMk/>
            <pc:sldMk cId="2502261294" sldId="279"/>
            <ac:picMk id="5" creationId="{8D67CD02-DCB7-4972-9164-BE717453BDD6}"/>
          </ac:picMkLst>
        </pc:picChg>
        <pc:picChg chg="mod">
          <ac:chgData name="Richardson, Ashlin FLNR:EX" userId="S::ashlin.richardson@gov.bc.ca::d1a701de-3bff-4afd-a115-b81daed2fb6a" providerId="AD" clId="Web-{AB219CAE-FE0D-4433-843B-FD47957A35F6}" dt="2021-11-25T15:13:42.322" v="293" actId="1076"/>
          <ac:picMkLst>
            <pc:docMk/>
            <pc:sldMk cId="2502261294" sldId="279"/>
            <ac:picMk id="6" creationId="{DA19DB97-8565-44D9-BC14-5702F939688C}"/>
          </ac:picMkLst>
        </pc:picChg>
        <pc:picChg chg="add mod">
          <ac:chgData name="Richardson, Ashlin FLNR:EX" userId="S::ashlin.richardson@gov.bc.ca::d1a701de-3bff-4afd-a115-b81daed2fb6a" providerId="AD" clId="Web-{AB219CAE-FE0D-4433-843B-FD47957A35F6}" dt="2021-11-25T15:16:14.651" v="325" actId="1076"/>
          <ac:picMkLst>
            <pc:docMk/>
            <pc:sldMk cId="2502261294" sldId="279"/>
            <ac:picMk id="8" creationId="{AA2E719D-4069-4CFA-A103-8FE4FF7EFCB9}"/>
          </ac:picMkLst>
        </pc:picChg>
        <pc:picChg chg="add del mod">
          <ac:chgData name="Richardson, Ashlin FLNR:EX" userId="S::ashlin.richardson@gov.bc.ca::d1a701de-3bff-4afd-a115-b81daed2fb6a" providerId="AD" clId="Web-{AB219CAE-FE0D-4433-843B-FD47957A35F6}" dt="2021-11-25T15:13:06.181" v="285"/>
          <ac:picMkLst>
            <pc:docMk/>
            <pc:sldMk cId="2502261294" sldId="279"/>
            <ac:picMk id="9" creationId="{3DFACDF0-7B17-4FC3-B191-ED1B2F551283}"/>
          </ac:picMkLst>
        </pc:picChg>
        <pc:picChg chg="add del mod">
          <ac:chgData name="Richardson, Ashlin FLNR:EX" userId="S::ashlin.richardson@gov.bc.ca::d1a701de-3bff-4afd-a115-b81daed2fb6a" providerId="AD" clId="Web-{AB219CAE-FE0D-4433-843B-FD47957A35F6}" dt="2021-11-25T15:50:34.849" v="771"/>
          <ac:picMkLst>
            <pc:docMk/>
            <pc:sldMk cId="2502261294" sldId="279"/>
            <ac:picMk id="10" creationId="{C4D69AC9-8965-4180-8924-AF695D0C1E0B}"/>
          </ac:picMkLst>
        </pc:picChg>
        <pc:picChg chg="add mod modCrop">
          <ac:chgData name="Richardson, Ashlin FLNR:EX" userId="S::ashlin.richardson@gov.bc.ca::d1a701de-3bff-4afd-a115-b81daed2fb6a" providerId="AD" clId="Web-{AB219CAE-FE0D-4433-843B-FD47957A35F6}" dt="2021-11-25T15:54:11.693" v="790" actId="1076"/>
          <ac:picMkLst>
            <pc:docMk/>
            <pc:sldMk cId="2502261294" sldId="279"/>
            <ac:picMk id="11" creationId="{7D67C7AF-E36E-48FD-979C-6B3EEC0B7BE1}"/>
          </ac:picMkLst>
        </pc:picChg>
        <pc:picChg chg="add mod modCrop">
          <ac:chgData name="Richardson, Ashlin FLNR:EX" userId="S::ashlin.richardson@gov.bc.ca::d1a701de-3bff-4afd-a115-b81daed2fb6a" providerId="AD" clId="Web-{AB219CAE-FE0D-4433-843B-FD47957A35F6}" dt="2021-11-25T15:54:09.537" v="789" actId="1076"/>
          <ac:picMkLst>
            <pc:docMk/>
            <pc:sldMk cId="2502261294" sldId="279"/>
            <ac:picMk id="12" creationId="{861334B2-9A82-4AE8-8165-9A542E5E7797}"/>
          </ac:picMkLst>
        </pc:picChg>
        <pc:picChg chg="add mod">
          <ac:chgData name="Richardson, Ashlin FLNR:EX" userId="S::ashlin.richardson@gov.bc.ca::d1a701de-3bff-4afd-a115-b81daed2fb6a" providerId="AD" clId="Web-{AB219CAE-FE0D-4433-843B-FD47957A35F6}" dt="2021-11-25T15:54:17.334" v="792" actId="1076"/>
          <ac:picMkLst>
            <pc:docMk/>
            <pc:sldMk cId="2502261294" sldId="279"/>
            <ac:picMk id="13" creationId="{B3ACDF49-5F17-4010-8480-5627B665E45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Ashlin.Richardson@gov.bc.c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9690" y="412915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All Hazards Application of RCM in BC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Ash Richardson</a:t>
            </a:r>
          </a:p>
          <a:p>
            <a:r>
              <a:rPr lang="en-US">
                <a:cs typeface="Calibri"/>
              </a:rPr>
              <a:t>Band 3 Senior Data Scientist</a:t>
            </a:r>
          </a:p>
          <a:p>
            <a:r>
              <a:rPr lang="en-US">
                <a:cs typeface="Calibri"/>
              </a:rPr>
              <a:t>BC Wildfire Service (FLNRO)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Digital Platforms and Data Division (CITZ)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AAD48-99C1-4CDC-A1D0-22B2067E7EC6}"/>
              </a:ext>
            </a:extLst>
          </p:cNvPr>
          <p:cNvSpPr txBox="1"/>
          <p:nvPr/>
        </p:nvSpPr>
        <p:spPr>
          <a:xfrm>
            <a:off x="638504" y="6511159"/>
            <a:ext cx="11683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Canadian Space Agency (CSA) Radarsat Constellation Mission (RCM) Users' Group Meeting (Nov 25th, 2021)</a:t>
            </a:r>
            <a:endParaRPr lang="en-US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E15E353-4BF8-4B88-ABBC-13C1B3D9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0" t="15523" r="-2878" b="1083"/>
          <a:stretch/>
        </p:blipFill>
        <p:spPr>
          <a:xfrm>
            <a:off x="10244666" y="4624"/>
            <a:ext cx="1942688" cy="17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83AD-E47A-4961-B34F-38DC0EAE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monitor, display, computer&#10;&#10;Description automatically generated">
            <a:extLst>
              <a:ext uri="{FF2B5EF4-FFF2-40B4-BE49-F238E27FC236}">
                <a16:creationId xmlns:a16="http://schemas.microsoft.com/office/drawing/2014/main" id="{F9AC9957-43A1-47EA-8B1F-1CF48B20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95" y="691"/>
            <a:ext cx="11269717" cy="6858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392BDD-F154-440D-AA74-CDE2811A6F73}"/>
              </a:ext>
            </a:extLst>
          </p:cNvPr>
          <p:cNvSpPr txBox="1"/>
          <p:nvPr/>
        </p:nvSpPr>
        <p:spPr>
          <a:xfrm>
            <a:off x="891133" y="6486888"/>
            <a:ext cx="7018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PRISMA </a:t>
            </a:r>
            <a:r>
              <a:rPr lang="en-US" b="1">
                <a:solidFill>
                  <a:srgbClr val="FFFF00"/>
                </a:solidFill>
                <a:cs typeface="Calibri"/>
              </a:rPr>
              <a:t>©</a:t>
            </a:r>
            <a:r>
              <a:rPr lang="en-US">
                <a:solidFill>
                  <a:srgbClr val="FFFF00"/>
                </a:solidFill>
                <a:cs typeface="Calibri"/>
              </a:rPr>
              <a:t> 2021 ASI</a:t>
            </a:r>
          </a:p>
        </p:txBody>
      </p:sp>
    </p:spTree>
    <p:extLst>
      <p:ext uri="{BB962C8B-B14F-4D97-AF65-F5344CB8AC3E}">
        <p14:creationId xmlns:p14="http://schemas.microsoft.com/office/powerpoint/2010/main" val="97915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579EF7-B22D-4EE5-92D8-DD5C85E4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5" y="775645"/>
            <a:ext cx="11043464" cy="6082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88C01-0503-44FB-9610-E588D2E0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409" y="-330964"/>
            <a:ext cx="11998882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Compact pol modelling (thanks PSC / GOC and CSA)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45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4" y="-13234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Datasets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64B02-C843-4C46-A0B4-10EB9D3D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6" y="1033675"/>
            <a:ext cx="11464039" cy="57904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>
                <a:ea typeface="+mn-lt"/>
                <a:cs typeface="+mn-lt"/>
              </a:rPr>
              <a:t>Sentinel2 (T09VUE)</a:t>
            </a:r>
            <a:endParaRPr lang="en-US"/>
          </a:p>
          <a:p>
            <a:pPr lvl="1" indent="-171450"/>
            <a:r>
              <a:rPr lang="en-US" sz="1800">
                <a:ea typeface="+mn-lt"/>
                <a:cs typeface="+mn-lt"/>
              </a:rPr>
              <a:t>2021: 0626, 0629, 0714, 0719, 0729, 0813, 0907</a:t>
            </a:r>
          </a:p>
          <a:p>
            <a:pPr marL="0" indent="0">
              <a:buNone/>
            </a:pPr>
            <a:r>
              <a:rPr lang="en-US" sz="2600">
                <a:cs typeface="Calibri"/>
              </a:rPr>
              <a:t>RCM </a:t>
            </a: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5MCP13/1/RCM1_OK1691981_PK1706567_1_5MCP13_20210719_141524_CH_CV_SLC.zip</a:t>
            </a:r>
            <a:endParaRPr lang="en-US" sz="1800">
              <a:cs typeface="Calibri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5MCP13/1/RCM3_OK1691981_PK1702423_1_5MCP13_20210715_141546_CH_CV_SLC.zip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5MCP13/2/RCM3_OK1691981_PK1702423_2_5MCP13_20210715_141546_CH_CV_SLC.zip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5MCP13/2/RCM1_OK1691981_PK1706567_2_5MCP13_20210719_141524_CH_CV_SLC.zip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5MCP18/1/RCM2_OK1691998_PK1705054_1_5MCP18_20210718_015829_CH_CV_SLC.zip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5MCP18/2/RCM2_OK1691998_PK1705054_2_5MCP18_20210718_015829_CH_CV_SLC.zip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5MCP19/1/RCM2_OK1692000_PK1696175_1_5MCP19_20210710_140734_CH_CV_SLC.zip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5MCP19/1/RCM2_OK1692000_PK1710386_1_5MCP19_20210722_140735_CH_CV_SLC.zip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5MCP19/1/RCM3_OK1692000_PK1701412_1_5MCP19_20210714_140746_CH_CV_SLC.zip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5MCP19/2/RCM2_OK1692000_PK1710386_2_5MCP19_20210722_140735_CH_CV_SLC.zip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5MCP19/2/RCM2_OK1692000_PK1696175_2_5MCP19_20210710_140734_CH_CV_SLC.zip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5MCP19/2/RCM3_OK1692000_PK1701412_2_5MCP19_20210714_140746_CH_CV_SLC.zip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5MCP7/1/RCM1_OK1691994_PK1693935_1_5MCP7_20210708_142323_CH_CV_SLC.zip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5MCP7/1/RCM1_OK1691994_PK1707831_1_5MCP7_20210720_142324_CH_CV_SLC.zip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5MCP7/1/RCM3_OK1691994_PK1703442_1_5MCP7_20210716_142346_CH_CV_SLC.zip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5MCP7/2/RCM3_OK1691994_PK1703442_2_5MCP7_20210716_142346_CH_CV_SLC.zip</a:t>
            </a:r>
            <a:endParaRPr lang="en-US" sz="18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800">
                <a:ea typeface="+mn-lt"/>
                <a:cs typeface="+mn-lt"/>
              </a:rPr>
              <a:t>5MCP7/2/RCM1_OK1691994_PK1707831_2_5MCP7_20210720_142324_CH_CV_SLC.zip</a:t>
            </a:r>
            <a:endParaRPr lang="en-US" sz="1800">
              <a:cs typeface="Calibri" panose="020F0502020204030204"/>
            </a:endParaRPr>
          </a:p>
          <a:p>
            <a:pPr marL="514350" lvl="1" indent="0">
              <a:buNone/>
            </a:pPr>
            <a:r>
              <a:rPr lang="en-US" sz="1800">
                <a:ea typeface="+mn-lt"/>
                <a:cs typeface="+mn-lt"/>
              </a:rPr>
              <a:t>5MCP7/2/RCM1_OK1691994_PK1693935_2_5MCP7_20210708_142323_CH_CV_SLC.zip</a:t>
            </a:r>
            <a:endParaRPr lang="en-US" sz="180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5A1F4-73FA-49BB-A39F-7DFA554DA70C}"/>
              </a:ext>
            </a:extLst>
          </p:cNvPr>
          <p:cNvSpPr txBox="1"/>
          <p:nvPr/>
        </p:nvSpPr>
        <p:spPr>
          <a:xfrm>
            <a:off x="24218" y="6531400"/>
            <a:ext cx="415676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Arial"/>
              </a:rPr>
              <a:t>z</a:t>
            </a:r>
            <a:endParaRPr lang="en-US"/>
          </a:p>
          <a:p>
            <a:endParaRPr lang="en-US" sz="1050">
              <a:cs typeface="Arial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DFF8637-C4CD-4215-83A9-0BAFEEA48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79070"/>
              </p:ext>
            </p:extLst>
          </p:nvPr>
        </p:nvGraphicFramePr>
        <p:xfrm>
          <a:off x="8388927" y="-20782"/>
          <a:ext cx="3797168" cy="1946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54">
                  <a:extLst>
                    <a:ext uri="{9D8B030D-6E8A-4147-A177-3AD203B41FA5}">
                      <a16:colId xmlns:a16="http://schemas.microsoft.com/office/drawing/2014/main" val="2342725714"/>
                    </a:ext>
                  </a:extLst>
                </a:gridCol>
                <a:gridCol w="590965">
                  <a:extLst>
                    <a:ext uri="{9D8B030D-6E8A-4147-A177-3AD203B41FA5}">
                      <a16:colId xmlns:a16="http://schemas.microsoft.com/office/drawing/2014/main" val="3666667632"/>
                    </a:ext>
                  </a:extLst>
                </a:gridCol>
                <a:gridCol w="646589">
                  <a:extLst>
                    <a:ext uri="{9D8B030D-6E8A-4147-A177-3AD203B41FA5}">
                      <a16:colId xmlns:a16="http://schemas.microsoft.com/office/drawing/2014/main" val="1549351578"/>
                    </a:ext>
                  </a:extLst>
                </a:gridCol>
                <a:gridCol w="726410">
                  <a:extLst>
                    <a:ext uri="{9D8B030D-6E8A-4147-A177-3AD203B41FA5}">
                      <a16:colId xmlns:a16="http://schemas.microsoft.com/office/drawing/2014/main" val="1435683854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4273743071"/>
                    </a:ext>
                  </a:extLst>
                </a:gridCol>
              </a:tblGrid>
              <a:tr h="58902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alibri"/>
                        </a:rPr>
                        <a:t>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alibri"/>
                        </a:rPr>
                        <a:t>July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alibri"/>
                        </a:rPr>
                        <a:t>July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>
                          <a:latin typeface="Calibri"/>
                        </a:rPr>
                        <a:t>July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(*) = 5MCP18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030645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r>
                        <a:rPr lang="en-US" sz="1400"/>
                        <a:t>08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5MCP7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43343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143462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r>
                        <a:rPr lang="en-US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18(*)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latin typeface="Calibri"/>
                        </a:rPr>
                        <a:t>5MCP19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82353"/>
                  </a:ext>
                </a:extLst>
              </a:tr>
              <a:tr h="339331">
                <a:tc>
                  <a:txBody>
                    <a:bodyPr/>
                    <a:lstStyle/>
                    <a:p>
                      <a:r>
                        <a:rPr lang="en-US" sz="140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5MCP13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893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74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4" y="-13234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Datasets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5A1F4-73FA-49BB-A39F-7DFA554DA70C}"/>
              </a:ext>
            </a:extLst>
          </p:cNvPr>
          <p:cNvSpPr txBox="1"/>
          <p:nvPr/>
        </p:nvSpPr>
        <p:spPr>
          <a:xfrm>
            <a:off x="24218" y="6531400"/>
            <a:ext cx="415676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Arial"/>
              </a:rPr>
              <a:t>z</a:t>
            </a:r>
            <a:endParaRPr lang="en-US"/>
          </a:p>
          <a:p>
            <a:endParaRPr lang="en-US" sz="1050">
              <a:cs typeface="Arial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5E9E2B7-9792-41CF-9C88-417B6087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92" y="2192"/>
            <a:ext cx="12255061" cy="6863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71E883-86F7-48D4-83D5-E33D505B75E9}"/>
              </a:ext>
            </a:extLst>
          </p:cNvPr>
          <p:cNvSpPr txBox="1"/>
          <p:nvPr/>
        </p:nvSpPr>
        <p:spPr>
          <a:xfrm>
            <a:off x="-1835" y="6592464"/>
            <a:ext cx="3801582" cy="400110"/>
          </a:xfrm>
          <a:prstGeom prst="rect">
            <a:avLst/>
          </a:prstGeom>
          <a:solidFill>
            <a:srgbClr val="ED7D3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Arial"/>
              </a:rPr>
              <a:t>Sentinel2 (T09VUE)​ 2021: 0626, 0629, 0714, 0719, 0729, 0813, 0907</a:t>
            </a:r>
            <a:endParaRPr lang="en-US">
              <a:cs typeface="Calibri" panose="020F0502020204030204"/>
            </a:endParaRPr>
          </a:p>
          <a:p>
            <a:endParaRPr lang="en-US" sz="10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280A7-C83A-492D-A480-9A062D806E93}"/>
              </a:ext>
            </a:extLst>
          </p:cNvPr>
          <p:cNvSpPr txBox="1"/>
          <p:nvPr/>
        </p:nvSpPr>
        <p:spPr>
          <a:xfrm>
            <a:off x="-16782" y="-63069"/>
            <a:ext cx="7018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Sentinel2 </a:t>
            </a:r>
            <a:r>
              <a:rPr lang="en-US" b="1">
                <a:solidFill>
                  <a:srgbClr val="FFFF00"/>
                </a:solidFill>
                <a:cs typeface="Calibri"/>
              </a:rPr>
              <a:t>©</a:t>
            </a:r>
            <a:r>
              <a:rPr lang="en-US">
                <a:solidFill>
                  <a:srgbClr val="FFFF00"/>
                </a:solidFill>
                <a:cs typeface="Calibri"/>
              </a:rPr>
              <a:t> ESA</a:t>
            </a:r>
          </a:p>
        </p:txBody>
      </p:sp>
    </p:spTree>
    <p:extLst>
      <p:ext uri="{BB962C8B-B14F-4D97-AF65-F5344CB8AC3E}">
        <p14:creationId xmlns:p14="http://schemas.microsoft.com/office/powerpoint/2010/main" val="250296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4" y="-13234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9 takes x 2 pieces...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5A1F4-73FA-49BB-A39F-7DFA554DA70C}"/>
              </a:ext>
            </a:extLst>
          </p:cNvPr>
          <p:cNvSpPr txBox="1"/>
          <p:nvPr/>
        </p:nvSpPr>
        <p:spPr>
          <a:xfrm>
            <a:off x="24218" y="6531400"/>
            <a:ext cx="415676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Arial"/>
              </a:rPr>
              <a:t>z</a:t>
            </a:r>
            <a:endParaRPr lang="en-US"/>
          </a:p>
          <a:p>
            <a:endParaRPr lang="en-US" sz="1050">
              <a:cs typeface="Arial"/>
            </a:endParaRPr>
          </a:p>
        </p:txBody>
      </p:sp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7FE287D-D079-46E2-B797-099531DB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4" y="1320792"/>
            <a:ext cx="12170375" cy="5539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76F65B-DA4D-4F9E-83D2-376207B80B26}"/>
              </a:ext>
            </a:extLst>
          </p:cNvPr>
          <p:cNvSpPr txBox="1"/>
          <p:nvPr/>
        </p:nvSpPr>
        <p:spPr>
          <a:xfrm>
            <a:off x="-569" y="6551739"/>
            <a:ext cx="7018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RCM </a:t>
            </a:r>
            <a:r>
              <a:rPr lang="en-US" b="1">
                <a:solidFill>
                  <a:srgbClr val="FFFF00"/>
                </a:solidFill>
                <a:cs typeface="Calibri"/>
              </a:rPr>
              <a:t>©</a:t>
            </a:r>
            <a:r>
              <a:rPr lang="en-US">
                <a:solidFill>
                  <a:srgbClr val="FFFF00"/>
                </a:solidFill>
                <a:cs typeface="Calibri"/>
              </a:rPr>
              <a:t> Canadian Space Agency</a:t>
            </a:r>
          </a:p>
        </p:txBody>
      </p:sp>
    </p:spTree>
    <p:extLst>
      <p:ext uri="{BB962C8B-B14F-4D97-AF65-F5344CB8AC3E}">
        <p14:creationId xmlns:p14="http://schemas.microsoft.com/office/powerpoint/2010/main" val="388804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4" y="-13234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Datasets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5A1F4-73FA-49BB-A39F-7DFA554DA70C}"/>
              </a:ext>
            </a:extLst>
          </p:cNvPr>
          <p:cNvSpPr txBox="1"/>
          <p:nvPr/>
        </p:nvSpPr>
        <p:spPr>
          <a:xfrm>
            <a:off x="24218" y="6531400"/>
            <a:ext cx="4156768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Arial"/>
              </a:rPr>
              <a:t>z</a:t>
            </a:r>
            <a:endParaRPr lang="en-US"/>
          </a:p>
        </p:txBody>
      </p:sp>
      <p:pic>
        <p:nvPicPr>
          <p:cNvPr id="9" name="Picture 9" descr="A picture containing text, electronics, indoor, display&#10;&#10;Description automatically generated">
            <a:extLst>
              <a:ext uri="{FF2B5EF4-FFF2-40B4-BE49-F238E27FC236}">
                <a16:creationId xmlns:a16="http://schemas.microsoft.com/office/drawing/2014/main" id="{8BC7D9D2-7C35-4E39-9218-DD054328F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82" y="-484"/>
            <a:ext cx="11825415" cy="6858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5F4537-5836-4E75-932F-9DE99B6870AE}"/>
              </a:ext>
            </a:extLst>
          </p:cNvPr>
          <p:cNvSpPr txBox="1"/>
          <p:nvPr/>
        </p:nvSpPr>
        <p:spPr>
          <a:xfrm>
            <a:off x="169665" y="6527420"/>
            <a:ext cx="7018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RCM </a:t>
            </a:r>
            <a:r>
              <a:rPr lang="en-US" b="1">
                <a:solidFill>
                  <a:srgbClr val="FFFF00"/>
                </a:solidFill>
                <a:cs typeface="Calibri"/>
              </a:rPr>
              <a:t>©</a:t>
            </a:r>
            <a:r>
              <a:rPr lang="en-US">
                <a:solidFill>
                  <a:srgbClr val="FFFF00"/>
                </a:solidFill>
                <a:cs typeface="Calibri"/>
              </a:rPr>
              <a:t> Canadian Space Agency</a:t>
            </a:r>
          </a:p>
        </p:txBody>
      </p:sp>
    </p:spTree>
    <p:extLst>
      <p:ext uri="{BB962C8B-B14F-4D97-AF65-F5344CB8AC3E}">
        <p14:creationId xmlns:p14="http://schemas.microsoft.com/office/powerpoint/2010/main" val="658948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4" y="-13234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Datasets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5A1F4-73FA-49BB-A39F-7DFA554DA70C}"/>
              </a:ext>
            </a:extLst>
          </p:cNvPr>
          <p:cNvSpPr txBox="1"/>
          <p:nvPr/>
        </p:nvSpPr>
        <p:spPr>
          <a:xfrm>
            <a:off x="24218" y="6531400"/>
            <a:ext cx="415676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Arial"/>
              </a:rPr>
              <a:t>z</a:t>
            </a:r>
            <a:endParaRPr lang="en-US"/>
          </a:p>
          <a:p>
            <a:endParaRPr lang="en-US" sz="1050">
              <a:cs typeface="Arial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D05E770-FB09-4EEF-8D0D-7A6E90D74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82" y="2192"/>
            <a:ext cx="12293409" cy="6853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BB8837-89E4-4BF4-963A-ECA35D2FFEA0}"/>
              </a:ext>
            </a:extLst>
          </p:cNvPr>
          <p:cNvSpPr txBox="1"/>
          <p:nvPr/>
        </p:nvSpPr>
        <p:spPr>
          <a:xfrm>
            <a:off x="-20781" y="6490855"/>
            <a:ext cx="6179127" cy="369332"/>
          </a:xfrm>
          <a:prstGeom prst="rect">
            <a:avLst/>
          </a:prstGeom>
          <a:solidFill>
            <a:schemeClr val="accent6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(C11, C12, C12_real) After mosaicing / coregistering.. all sets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BB62F-1512-4824-A295-76BD84B022E7}"/>
              </a:ext>
            </a:extLst>
          </p:cNvPr>
          <p:cNvSpPr txBox="1"/>
          <p:nvPr/>
        </p:nvSpPr>
        <p:spPr>
          <a:xfrm>
            <a:off x="-57314" y="6073462"/>
            <a:ext cx="7018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RCM </a:t>
            </a:r>
            <a:r>
              <a:rPr lang="en-US" b="1">
                <a:solidFill>
                  <a:srgbClr val="FFFF00"/>
                </a:solidFill>
                <a:cs typeface="Calibri"/>
              </a:rPr>
              <a:t>©</a:t>
            </a:r>
            <a:r>
              <a:rPr lang="en-US">
                <a:solidFill>
                  <a:srgbClr val="FFFF00"/>
                </a:solidFill>
                <a:cs typeface="Calibri"/>
              </a:rPr>
              <a:t> Canadian Space Agency</a:t>
            </a:r>
          </a:p>
        </p:txBody>
      </p:sp>
    </p:spTree>
    <p:extLst>
      <p:ext uri="{BB962C8B-B14F-4D97-AF65-F5344CB8AC3E}">
        <p14:creationId xmlns:p14="http://schemas.microsoft.com/office/powerpoint/2010/main" val="1425358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4" y="-13234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RCM steps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5A1F4-73FA-49BB-A39F-7DFA554DA70C}"/>
              </a:ext>
            </a:extLst>
          </p:cNvPr>
          <p:cNvSpPr txBox="1"/>
          <p:nvPr/>
        </p:nvSpPr>
        <p:spPr>
          <a:xfrm>
            <a:off x="24218" y="6531400"/>
            <a:ext cx="415676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Arial"/>
              </a:rPr>
              <a:t>z</a:t>
            </a:r>
            <a:endParaRPr lang="en-US"/>
          </a:p>
          <a:p>
            <a:endParaRPr lang="en-US" sz="1050">
              <a:cs typeface="Arial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164CEDC0-25C0-4473-8A72-915E92264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69882"/>
              </p:ext>
            </p:extLst>
          </p:nvPr>
        </p:nvGraphicFramePr>
        <p:xfrm>
          <a:off x="9261763" y="20782"/>
          <a:ext cx="2917447" cy="2395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833">
                  <a:extLst>
                    <a:ext uri="{9D8B030D-6E8A-4147-A177-3AD203B41FA5}">
                      <a16:colId xmlns:a16="http://schemas.microsoft.com/office/drawing/2014/main" val="2342725714"/>
                    </a:ext>
                  </a:extLst>
                </a:gridCol>
                <a:gridCol w="456789">
                  <a:extLst>
                    <a:ext uri="{9D8B030D-6E8A-4147-A177-3AD203B41FA5}">
                      <a16:colId xmlns:a16="http://schemas.microsoft.com/office/drawing/2014/main" val="3666667632"/>
                    </a:ext>
                  </a:extLst>
                </a:gridCol>
                <a:gridCol w="529367">
                  <a:extLst>
                    <a:ext uri="{9D8B030D-6E8A-4147-A177-3AD203B41FA5}">
                      <a16:colId xmlns:a16="http://schemas.microsoft.com/office/drawing/2014/main" val="1549351578"/>
                    </a:ext>
                  </a:extLst>
                </a:gridCol>
                <a:gridCol w="528383">
                  <a:extLst>
                    <a:ext uri="{9D8B030D-6E8A-4147-A177-3AD203B41FA5}">
                      <a16:colId xmlns:a16="http://schemas.microsoft.com/office/drawing/2014/main" val="1435683854"/>
                    </a:ext>
                  </a:extLst>
                </a:gridCol>
                <a:gridCol w="847075">
                  <a:extLst>
                    <a:ext uri="{9D8B030D-6E8A-4147-A177-3AD203B41FA5}">
                      <a16:colId xmlns:a16="http://schemas.microsoft.com/office/drawing/2014/main" val="4273743071"/>
                    </a:ext>
                  </a:extLst>
                </a:gridCol>
              </a:tblGrid>
              <a:tr h="47798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1" i="0" u="none" strike="noStrike" noProof="0">
                          <a:latin typeface="Calibri"/>
                        </a:rPr>
                        <a:t>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1" i="0" u="none" strike="noStrike" noProof="0">
                          <a:latin typeface="Calibri"/>
                        </a:rPr>
                        <a:t>July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1" i="0" u="none" strike="noStrike" noProof="0">
                          <a:latin typeface="Calibri"/>
                        </a:rPr>
                        <a:t>July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1" i="0" u="none" strike="noStrike" noProof="0">
                          <a:latin typeface="Calibri"/>
                        </a:rPr>
                        <a:t>July</a:t>
                      </a:r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(*) = 5MCP18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030645"/>
                  </a:ext>
                </a:extLst>
              </a:tr>
              <a:tr h="479367">
                <a:tc>
                  <a:txBody>
                    <a:bodyPr/>
                    <a:lstStyle/>
                    <a:p>
                      <a:r>
                        <a:rPr lang="en-US" sz="900" b="1" u="sng"/>
                        <a:t>08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sng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u="sng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5MCP7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343343"/>
                  </a:ext>
                </a:extLst>
              </a:tr>
              <a:tr h="4793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/>
                        <a:t>x</a:t>
                      </a: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9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143462"/>
                  </a:ext>
                </a:extLst>
              </a:tr>
              <a:tr h="479367">
                <a:tc>
                  <a:txBody>
                    <a:bodyPr/>
                    <a:lstStyle/>
                    <a:p>
                      <a:r>
                        <a:rPr lang="en-US" sz="900" b="1" u="sng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u="sng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u="none"/>
                        <a:t>18(*)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u="sng"/>
                        <a:t>22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latin typeface="Calibri"/>
                        </a:rPr>
                        <a:t>5MCP19</a:t>
                      </a:r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82353"/>
                  </a:ext>
                </a:extLst>
              </a:tr>
              <a:tr h="479367">
                <a:tc>
                  <a:txBody>
                    <a:bodyPr/>
                    <a:lstStyle/>
                    <a:p>
                      <a:r>
                        <a:rPr lang="en-US" sz="900"/>
                        <a:t>x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sng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1" u="sng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/>
                        <a:t>5MCP13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8931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58A8F3-2AA2-4350-86E3-DE7A5CD7C392}"/>
              </a:ext>
            </a:extLst>
          </p:cNvPr>
          <p:cNvSpPr txBox="1"/>
          <p:nvPr/>
        </p:nvSpPr>
        <p:spPr>
          <a:xfrm>
            <a:off x="498764" y="1039091"/>
            <a:ext cx="7426877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b="1">
                <a:cs typeface="Calibri"/>
              </a:rPr>
              <a:t>Range / Doppler Terrain Correction, </a:t>
            </a:r>
            <a:endParaRPr lang="en-US" b="1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b="1">
                <a:ea typeface="+mn-lt"/>
                <a:cs typeface="+mn-lt"/>
              </a:rPr>
              <a:t>Box Filter</a:t>
            </a:r>
          </a:p>
          <a:p>
            <a:pPr marL="342900" indent="-342900">
              <a:buAutoNum type="arabicPeriod"/>
            </a:pPr>
            <a:r>
              <a:rPr lang="en-US" b="1">
                <a:ea typeface="+mn-lt"/>
                <a:cs typeface="+mn-lt"/>
              </a:rPr>
              <a:t>mf3cc decomposition (double, volume, surface, </a:t>
            </a:r>
            <a:r>
              <a:rPr lang="en-US">
                <a:ea typeface="+mn-lt"/>
                <a:cs typeface="+mn-lt"/>
              </a:rPr>
              <a:t>angle) </a:t>
            </a:r>
            <a:endParaRPr lang="en-US"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b="1">
                <a:ea typeface="+mn-lt"/>
                <a:cs typeface="+mn-lt"/>
              </a:rPr>
              <a:t>Mosaic the 2 pieces together for each of the 9 dates..</a:t>
            </a:r>
          </a:p>
          <a:p>
            <a:pPr marL="342900" indent="-342900">
              <a:buAutoNum type="arabicPeriod"/>
            </a:pPr>
            <a:r>
              <a:rPr lang="en-US" b="1">
                <a:ea typeface="+mn-lt"/>
                <a:cs typeface="+mn-lt"/>
              </a:rPr>
              <a:t>Group by beam mode..</a:t>
            </a:r>
          </a:p>
          <a:p>
            <a:pPr marL="342900" indent="-342900">
              <a:buAutoNum type="arabicPeriod"/>
            </a:pPr>
            <a:r>
              <a:rPr lang="en-US" b="1">
                <a:ea typeface="+mn-lt"/>
                <a:cs typeface="+mn-lt"/>
              </a:rPr>
              <a:t>Calculate time diffs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(4 modes) … 5 differences total</a:t>
            </a:r>
          </a:p>
          <a:p>
            <a:pPr marL="800100" lvl="1" indent="-342900">
              <a:buAutoNum type="arabicPeriod"/>
            </a:pP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3x 5MCP7 = 2x differences</a:t>
            </a:r>
          </a:p>
          <a:p>
            <a:pPr lvl="1"/>
            <a:r>
              <a:rPr lang="en-US">
                <a:ea typeface="+mn-lt"/>
                <a:cs typeface="+mn-lt"/>
              </a:rPr>
              <a:t>1x 5MCP18 = 0x differences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3x 5MCP19 = 2x differences</a:t>
            </a:r>
          </a:p>
          <a:p>
            <a:pPr lvl="1"/>
            <a:r>
              <a:rPr lang="en-US">
                <a:ea typeface="+mn-lt"/>
                <a:cs typeface="+mn-lt"/>
              </a:rPr>
              <a:t>2x 5MCP13 = 1x difference</a:t>
            </a:r>
          </a:p>
          <a:p>
            <a:br>
              <a:rPr lang="en-US">
                <a:ea typeface="+mn-lt"/>
                <a:cs typeface="+mn-lt"/>
              </a:rPr>
            </a:b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Daily x14 same mode--&gt; 13 differences..</a:t>
            </a:r>
          </a:p>
          <a:p>
            <a:r>
              <a:rPr lang="en-US">
                <a:ea typeface="+mn-lt"/>
                <a:cs typeface="+mn-lt"/>
              </a:rPr>
              <a:t>Daily x14 in 4 modes: --&gt;9 differences.. 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5C6892C7-5D56-4A78-8EF4-312EC3995E06}"/>
              </a:ext>
            </a:extLst>
          </p:cNvPr>
          <p:cNvSpPr txBox="1"/>
          <p:nvPr/>
        </p:nvSpPr>
        <p:spPr>
          <a:xfrm>
            <a:off x="6726381" y="7024254"/>
            <a:ext cx="1420092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BD860-3766-4FB3-9D31-DA4A2686ADB4}"/>
              </a:ext>
            </a:extLst>
          </p:cNvPr>
          <p:cNvSpPr txBox="1"/>
          <p:nvPr/>
        </p:nvSpPr>
        <p:spPr>
          <a:xfrm>
            <a:off x="7266725" y="3153429"/>
            <a:ext cx="4927335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/>
              <a:t>[1] Dey, S., Bhattacharya, A., Ratha, D., Mandal, D. and Frery, A.C., 2020. Target characterization and scattering power decomposition for full and compact polarimetric SAR data. IEEE Transactions on Geoscience and Remote Sensing, 59(5), pp.3981-3998.​</a:t>
            </a:r>
            <a:br>
              <a:rPr lang="en-US" sz="1400"/>
            </a:br>
            <a:r>
              <a:rPr lang="en-US" sz="1400"/>
              <a:t>​</a:t>
            </a:r>
            <a:br>
              <a:rPr lang="en-US" sz="1400"/>
            </a:br>
            <a:r>
              <a:rPr lang="en-US" sz="1400"/>
              <a:t>[2]. Dey, S., Bhattacharya, A., Frery, A.C., López-Martínez, C. and Rao, Y.S., 2021. A Model-Free Four Component Scattering Power Decomposition for Polarimetric SAR Data. IEEE Journal of Selected Topics in Applied Earth Observations and Remote Sensing, 14, pp.3887-3902.​</a:t>
            </a:r>
            <a:br>
              <a:rPr lang="en-US" sz="1400"/>
            </a:br>
            <a:r>
              <a:rPr lang="en-US" sz="1400"/>
              <a:t>​</a:t>
            </a:r>
            <a:br>
              <a:rPr lang="en-US" sz="1400"/>
            </a:br>
            <a:r>
              <a:rPr lang="en-US" sz="1400"/>
              <a:t>[3]. Dey, S., Bhogapurapu, N., Homayouni, S., Bhattacharya, A. and McNairn, H., 2021. Unsupervised Classification of Crop Growth Stages with Scattering Parameters from Dual-Pol Sentinel-1 SAR Data. Remote Sensing, 13(21), p.4412.​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694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80F5-45E5-4326-9B57-5842F8FF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D52FC4-A200-4FC0-B904-A95D4C9C5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561" y="-3174"/>
            <a:ext cx="11035279" cy="686007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94F08E-8E0E-49E2-9C72-92F43BABC847}"/>
              </a:ext>
            </a:extLst>
          </p:cNvPr>
          <p:cNvSpPr txBox="1"/>
          <p:nvPr/>
        </p:nvSpPr>
        <p:spPr>
          <a:xfrm>
            <a:off x="577026" y="1000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Cp-pol decom mf3cc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73410-74BA-44CB-AAA8-7EACFD4B52EC}"/>
              </a:ext>
            </a:extLst>
          </p:cNvPr>
          <p:cNvSpPr txBox="1"/>
          <p:nvPr/>
        </p:nvSpPr>
        <p:spPr>
          <a:xfrm>
            <a:off x="623622" y="6551739"/>
            <a:ext cx="7018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RCM </a:t>
            </a:r>
            <a:r>
              <a:rPr lang="en-US" b="1">
                <a:solidFill>
                  <a:srgbClr val="FFFF00"/>
                </a:solidFill>
                <a:cs typeface="Calibri"/>
              </a:rPr>
              <a:t>©</a:t>
            </a:r>
            <a:r>
              <a:rPr lang="en-US">
                <a:solidFill>
                  <a:srgbClr val="FFFF00"/>
                </a:solidFill>
                <a:cs typeface="Calibri"/>
              </a:rPr>
              <a:t> Canadian Space Agency</a:t>
            </a:r>
          </a:p>
        </p:txBody>
      </p:sp>
    </p:spTree>
    <p:extLst>
      <p:ext uri="{BB962C8B-B14F-4D97-AF65-F5344CB8AC3E}">
        <p14:creationId xmlns:p14="http://schemas.microsoft.com/office/powerpoint/2010/main" val="337511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4" y="-13234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Datasets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5A1F4-73FA-49BB-A39F-7DFA554DA70C}"/>
              </a:ext>
            </a:extLst>
          </p:cNvPr>
          <p:cNvSpPr txBox="1"/>
          <p:nvPr/>
        </p:nvSpPr>
        <p:spPr>
          <a:xfrm>
            <a:off x="24218" y="6531400"/>
            <a:ext cx="415676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Arial"/>
              </a:rPr>
              <a:t>z</a:t>
            </a:r>
            <a:endParaRPr lang="en-US"/>
          </a:p>
          <a:p>
            <a:endParaRPr lang="en-US" sz="1050">
              <a:cs typeface="Arial"/>
            </a:endParaRPr>
          </a:p>
        </p:txBody>
      </p:sp>
      <p:pic>
        <p:nvPicPr>
          <p:cNvPr id="3" name="Picture 4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D4C4700F-300D-4D3D-985F-E7E98386C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7" y="1739"/>
            <a:ext cx="10880785" cy="6856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9D418-893F-4497-B770-7B763E357B75}"/>
              </a:ext>
            </a:extLst>
          </p:cNvPr>
          <p:cNvSpPr txBox="1"/>
          <p:nvPr/>
        </p:nvSpPr>
        <p:spPr>
          <a:xfrm>
            <a:off x="24431" y="1582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5MCP19: 0710 - 0714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06E82-8558-4596-AFAC-4FD55D8BB92F}"/>
              </a:ext>
            </a:extLst>
          </p:cNvPr>
          <p:cNvSpPr txBox="1"/>
          <p:nvPr/>
        </p:nvSpPr>
        <p:spPr>
          <a:xfrm>
            <a:off x="-57314" y="6527419"/>
            <a:ext cx="7018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RCM </a:t>
            </a:r>
            <a:r>
              <a:rPr lang="en-US" b="1">
                <a:solidFill>
                  <a:srgbClr val="FFFF00"/>
                </a:solidFill>
                <a:cs typeface="Calibri"/>
              </a:rPr>
              <a:t>©</a:t>
            </a:r>
            <a:r>
              <a:rPr lang="en-US">
                <a:solidFill>
                  <a:srgbClr val="FFFF00"/>
                </a:solidFill>
                <a:cs typeface="Calibri"/>
              </a:rPr>
              <a:t> Canadian Space Agency</a:t>
            </a:r>
          </a:p>
        </p:txBody>
      </p:sp>
    </p:spTree>
    <p:extLst>
      <p:ext uri="{BB962C8B-B14F-4D97-AF65-F5344CB8AC3E}">
        <p14:creationId xmlns:p14="http://schemas.microsoft.com/office/powerpoint/2010/main" val="218586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CED87-25F9-4650-9C65-B78266FD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418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Roadmap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7AA6B-A6F4-4479-A12F-444A0B182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" y="1687080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Context</a:t>
            </a:r>
          </a:p>
          <a:p>
            <a:r>
              <a:rPr lang="en-US">
                <a:cs typeface="Calibri"/>
              </a:rPr>
              <a:t>Data Science approach</a:t>
            </a:r>
          </a:p>
          <a:p>
            <a:pPr lvl="1"/>
            <a:r>
              <a:rPr lang="en-US">
                <a:cs typeface="Calibri"/>
              </a:rPr>
              <a:t>Partnerships and Capacity building</a:t>
            </a:r>
          </a:p>
          <a:p>
            <a:pPr lvl="2"/>
            <a:r>
              <a:rPr lang="en-US">
                <a:cs typeface="Calibri"/>
              </a:rPr>
              <a:t>incl. GeoSci and RS</a:t>
            </a:r>
            <a:endParaRPr lang="en-US"/>
          </a:p>
          <a:p>
            <a:r>
              <a:rPr lang="en-US">
                <a:cs typeface="Calibri"/>
              </a:rPr>
              <a:t>BCWS Predictive Services Unit</a:t>
            </a:r>
          </a:p>
          <a:p>
            <a:pPr lvl="1"/>
            <a:r>
              <a:rPr lang="en-US">
                <a:cs typeface="Calibri"/>
              </a:rPr>
              <a:t>Mandate and collaborations</a:t>
            </a:r>
            <a:endParaRPr lang="en-US"/>
          </a:p>
          <a:p>
            <a:r>
              <a:rPr lang="en-US" i="1">
                <a:cs typeface="Calibri"/>
              </a:rPr>
              <a:t>RCM CP-Polarimetry 5m</a:t>
            </a:r>
          </a:p>
          <a:p>
            <a:pPr lvl="1"/>
            <a:r>
              <a:rPr lang="en-US" i="1">
                <a:cs typeface="Calibri"/>
              </a:rPr>
              <a:t>Sparks Lake mega-fire (2021)</a:t>
            </a:r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Outlook</a:t>
            </a:r>
          </a:p>
          <a:p>
            <a:pPr lvl="1"/>
            <a:r>
              <a:rPr lang="en-US">
                <a:cs typeface="Calibri" panose="020F0502020204030204"/>
              </a:rPr>
              <a:t>Collaboration!</a:t>
            </a: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3B17FDE-E101-4A2D-B86E-A50AF656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840" y="711495"/>
            <a:ext cx="6894370" cy="517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10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4" y="-132341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Datasets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5A1F4-73FA-49BB-A39F-7DFA554DA70C}"/>
              </a:ext>
            </a:extLst>
          </p:cNvPr>
          <p:cNvSpPr txBox="1"/>
          <p:nvPr/>
        </p:nvSpPr>
        <p:spPr>
          <a:xfrm>
            <a:off x="24218" y="6531400"/>
            <a:ext cx="415676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Arial"/>
              </a:rPr>
              <a:t>z</a:t>
            </a:r>
            <a:endParaRPr lang="en-US"/>
          </a:p>
          <a:p>
            <a:endParaRPr lang="en-US" sz="1050">
              <a:cs typeface="Arial"/>
            </a:endParaRPr>
          </a:p>
        </p:txBody>
      </p:sp>
      <p:pic>
        <p:nvPicPr>
          <p:cNvPr id="5" name="Picture 5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290034AC-ADE7-43F8-BDF2-04526C60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"/>
            <a:ext cx="10949353" cy="68585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E840A8-4455-43E5-A08E-CE4B1F70098B}"/>
              </a:ext>
            </a:extLst>
          </p:cNvPr>
          <p:cNvCxnSpPr/>
          <p:nvPr/>
        </p:nvCxnSpPr>
        <p:spPr>
          <a:xfrm>
            <a:off x="392329" y="1102841"/>
            <a:ext cx="1439560" cy="39953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7B1A52-2F99-48B1-82EF-E0481B29ECDE}"/>
              </a:ext>
            </a:extLst>
          </p:cNvPr>
          <p:cNvSpPr txBox="1"/>
          <p:nvPr/>
        </p:nvSpPr>
        <p:spPr>
          <a:xfrm>
            <a:off x="117500" y="8445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?</a:t>
            </a:r>
            <a:r>
              <a:rPr lang="en-US">
                <a:cs typeface="Calibri"/>
              </a:rPr>
              <a:t>5MC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C86106-C871-43DA-9098-2A66BA9B8987}"/>
              </a:ext>
            </a:extLst>
          </p:cNvPr>
          <p:cNvSpPr txBox="1"/>
          <p:nvPr/>
        </p:nvSpPr>
        <p:spPr>
          <a:xfrm>
            <a:off x="24431" y="15821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5MCP19: 0722-0714 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0525C-43C0-4997-9681-EAED5275D9F8}"/>
              </a:ext>
            </a:extLst>
          </p:cNvPr>
          <p:cNvSpPr txBox="1"/>
          <p:nvPr/>
        </p:nvSpPr>
        <p:spPr>
          <a:xfrm>
            <a:off x="-24888" y="6527419"/>
            <a:ext cx="7018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RCM </a:t>
            </a:r>
            <a:r>
              <a:rPr lang="en-US" b="1">
                <a:solidFill>
                  <a:srgbClr val="FFFF00"/>
                </a:solidFill>
                <a:cs typeface="Calibri"/>
              </a:rPr>
              <a:t>©</a:t>
            </a:r>
            <a:r>
              <a:rPr lang="en-US">
                <a:solidFill>
                  <a:srgbClr val="FFFF00"/>
                </a:solidFill>
                <a:cs typeface="Calibri"/>
              </a:rPr>
              <a:t> Canadian Space Agency</a:t>
            </a:r>
          </a:p>
        </p:txBody>
      </p:sp>
    </p:spTree>
    <p:extLst>
      <p:ext uri="{BB962C8B-B14F-4D97-AF65-F5344CB8AC3E}">
        <p14:creationId xmlns:p14="http://schemas.microsoft.com/office/powerpoint/2010/main" val="3270607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8BE9021-804A-45BE-8541-CCDF246AE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9" t="2226" r="34" b="7363"/>
          <a:stretch/>
        </p:blipFill>
        <p:spPr>
          <a:xfrm>
            <a:off x="-1684" y="1095"/>
            <a:ext cx="11651529" cy="68549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A4BAE9-2760-40E7-9099-201F12ADAC67}"/>
              </a:ext>
            </a:extLst>
          </p:cNvPr>
          <p:cNvCxnSpPr>
            <a:cxnSpLocks/>
          </p:cNvCxnSpPr>
          <p:nvPr/>
        </p:nvCxnSpPr>
        <p:spPr>
          <a:xfrm>
            <a:off x="281811" y="2574488"/>
            <a:ext cx="3359101" cy="97539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6A66F2-4D9D-433E-AEFD-8B488C32D2A5}"/>
              </a:ext>
            </a:extLst>
          </p:cNvPr>
          <p:cNvSpPr txBox="1"/>
          <p:nvPr/>
        </p:nvSpPr>
        <p:spPr>
          <a:xfrm>
            <a:off x="274553" y="1407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5MCP19: 0722-0714 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6A0F8-D00A-48DD-97CE-CB0842A1CD9C}"/>
              </a:ext>
            </a:extLst>
          </p:cNvPr>
          <p:cNvSpPr txBox="1"/>
          <p:nvPr/>
        </p:nvSpPr>
        <p:spPr>
          <a:xfrm>
            <a:off x="-65420" y="6551739"/>
            <a:ext cx="7018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00"/>
                </a:solidFill>
                <a:cs typeface="Calibri"/>
              </a:rPr>
              <a:t>RCM </a:t>
            </a:r>
            <a:r>
              <a:rPr lang="en-US" b="1">
                <a:solidFill>
                  <a:srgbClr val="FFFF00"/>
                </a:solidFill>
                <a:cs typeface="Calibri"/>
              </a:rPr>
              <a:t>©</a:t>
            </a:r>
            <a:r>
              <a:rPr lang="en-US">
                <a:solidFill>
                  <a:srgbClr val="FFFF00"/>
                </a:solidFill>
                <a:cs typeface="Calibri"/>
              </a:rPr>
              <a:t> Canadian Space Agency</a:t>
            </a:r>
          </a:p>
        </p:txBody>
      </p:sp>
    </p:spTree>
    <p:extLst>
      <p:ext uri="{BB962C8B-B14F-4D97-AF65-F5344CB8AC3E}">
        <p14:creationId xmlns:p14="http://schemas.microsoft.com/office/powerpoint/2010/main" val="3297487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17" y="-433209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Thanks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92242-C4D4-499B-9BA9-D0571FBBE90F}"/>
              </a:ext>
            </a:extLst>
          </p:cNvPr>
          <p:cNvSpPr txBox="1"/>
          <p:nvPr/>
        </p:nvSpPr>
        <p:spPr>
          <a:xfrm>
            <a:off x="57283" y="357952"/>
            <a:ext cx="11445274" cy="85710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CSA for the collaboration and</a:t>
            </a:r>
            <a:r>
              <a:rPr lang="en-US" sz="2400">
                <a:ea typeface="+mn-lt"/>
                <a:cs typeface="+mn-lt"/>
              </a:rPr>
              <a:t> Extraordinary data!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Opportunity to improve consistency or quality of collections</a:t>
            </a:r>
            <a:endParaRPr lang="en-US" b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For collab w CSA, CFS, NRCAN and partners on RCM and enhancing</a:t>
            </a:r>
          </a:p>
          <a:p>
            <a:r>
              <a:rPr lang="en-US" sz="2400">
                <a:ea typeface="+mn-lt"/>
                <a:cs typeface="+mn-lt"/>
              </a:rPr>
              <a:t>use of RS tech. Thanks Dr. Ake Rosenqvist for consultation </a:t>
            </a:r>
            <a:endParaRPr lang="en-US">
              <a:cs typeface="Calibri" panose="020F0502020204030204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ea typeface="+mn-lt"/>
                <a:cs typeface="+mn-lt"/>
              </a:rPr>
              <a:t>ESA (Esp. Dr. Pottier) &amp; NASA for RS training in 2021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ea typeface="+mn-lt"/>
                <a:cs typeface="+mn-lt"/>
              </a:rPr>
              <a:t>Dr. Cloude &amp; Dr. Dey for mini collabs in open source!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cs typeface="Calibri"/>
              </a:rPr>
              <a:t>EGC / PSC for tasking. Thanks to Capella for a sample tasking 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>
                <a:ea typeface="+mn-lt"/>
                <a:cs typeface="+mn-lt"/>
              </a:rPr>
              <a:t>Thanks A Beaudoin for S1 burn maps. Want to work with CFS on fires/fuel!</a:t>
            </a:r>
            <a:endParaRPr lang="en-US"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2400" b="1">
                <a:ea typeface="+mn-lt"/>
                <a:cs typeface="+mn-lt"/>
              </a:rPr>
              <a:t>Next steps: Operational-integration engineering. </a:t>
            </a: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2400">
                <a:ea typeface="+mn-lt"/>
                <a:cs typeface="+mn-lt"/>
              </a:rPr>
              <a:t>Forest fuels study w Brad Martin,  Senior Fire Protection Officer, present to BVRC Dec 8</a:t>
            </a: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Pursue </a:t>
            </a:r>
            <a:r>
              <a:rPr lang="en-US" sz="2400" err="1">
                <a:ea typeface="+mn-lt"/>
                <a:cs typeface="+mn-lt"/>
              </a:rPr>
              <a:t>PolSAR</a:t>
            </a:r>
            <a:r>
              <a:rPr lang="en-US" sz="2400">
                <a:ea typeface="+mn-lt"/>
                <a:cs typeface="+mn-lt"/>
              </a:rPr>
              <a:t>, Multi &amp; </a:t>
            </a:r>
            <a:r>
              <a:rPr lang="en-US" sz="2400" err="1">
                <a:ea typeface="+mn-lt"/>
                <a:cs typeface="+mn-lt"/>
              </a:rPr>
              <a:t>Hyperspec</a:t>
            </a:r>
            <a:r>
              <a:rPr lang="en-US" sz="2400">
                <a:ea typeface="+mn-lt"/>
                <a:cs typeface="+mn-lt"/>
              </a:rPr>
              <a:t>, LiDAR for fire 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2400">
                <a:ea typeface="+mn-lt"/>
                <a:cs typeface="+mn-lt"/>
              </a:rPr>
              <a:t>and inter-related hazards, and ecosystem support</a:t>
            </a:r>
            <a:endParaRPr lang="en-US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Work with TRU on fire science </a:t>
            </a:r>
            <a:endParaRPr lang="en-US" b="1">
              <a:ea typeface="+mn-lt"/>
              <a:cs typeface="+mn-lt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Collaborate with other application areas</a:t>
            </a:r>
            <a:endParaRPr lang="en-US" b="1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2400">
                <a:ea typeface="+mn-lt"/>
                <a:cs typeface="+mn-lt"/>
              </a:rPr>
              <a:t>Hope to work w JAXA, CFS and IITB on ALOS integration</a:t>
            </a:r>
            <a:endParaRPr lang="en-US"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2400">
                <a:ea typeface="+mn-lt"/>
                <a:cs typeface="+mn-lt"/>
              </a:rPr>
              <a:t>Aiming to exploit PolInSAR, quad-pol and dense series</a:t>
            </a: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2400">
                <a:ea typeface="+mn-lt"/>
                <a:cs typeface="+mn-lt"/>
              </a:rPr>
              <a:t>Working w BC gov RS and DS CoP to build capacity</a:t>
            </a: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endParaRPr lang="en-US" sz="240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endParaRPr lang="en-US" sz="240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endParaRPr lang="en-US" sz="24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endParaRPr lang="en-US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</p:txBody>
      </p:sp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DA19DB97-8565-44D9-BC14-5702F939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837" y="4423622"/>
            <a:ext cx="4319781" cy="2433789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6455F5B-E4F8-4A54-9D69-E5A29C06E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312" y="-6481"/>
            <a:ext cx="1298545" cy="1363086"/>
          </a:xfrm>
          <a:prstGeom prst="rect">
            <a:avLst/>
          </a:prstGeom>
        </p:spPr>
      </p:pic>
      <p:pic>
        <p:nvPicPr>
          <p:cNvPr id="5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8D67CD02-DCB7-4972-9164-BE717453B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998" y="-367"/>
            <a:ext cx="1265636" cy="1266368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AA2E719D-4069-4CFA-A103-8FE4FF7EF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852" y="-2966"/>
            <a:ext cx="1429331" cy="797395"/>
          </a:xfrm>
          <a:prstGeom prst="rect">
            <a:avLst/>
          </a:prstGeom>
        </p:spPr>
      </p:pic>
      <p:pic>
        <p:nvPicPr>
          <p:cNvPr id="11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D67C7AF-E36E-48FD-979C-6B3EEC0B7B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5" t="17109" r="295" b="17109"/>
          <a:stretch/>
        </p:blipFill>
        <p:spPr>
          <a:xfrm>
            <a:off x="8720847" y="1384570"/>
            <a:ext cx="1673336" cy="1139806"/>
          </a:xfrm>
          <a:prstGeom prst="rect">
            <a:avLst/>
          </a:prstGeom>
        </p:spPr>
      </p:pic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861334B2-9A82-4AE8-8165-9A542E5E77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39" t="267" r="10029" b="-444"/>
          <a:stretch/>
        </p:blipFill>
        <p:spPr>
          <a:xfrm>
            <a:off x="10431294" y="1416995"/>
            <a:ext cx="1382279" cy="114301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3ACDF49-5F17-4010-8480-5627B665E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7942" y="1509814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6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CED87-25F9-4650-9C65-B78266FD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Context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7AA6B-A6F4-4479-A12F-444A0B182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b="1">
                <a:cs typeface="Calibri"/>
              </a:rPr>
              <a:t>EMBC leads for emergency response (PECC):</a:t>
            </a:r>
          </a:p>
          <a:p>
            <a:pPr lvl="1"/>
            <a:r>
              <a:rPr lang="en-US">
                <a:cs typeface="Calibri"/>
              </a:rPr>
              <a:t>All natural hazards </a:t>
            </a:r>
          </a:p>
          <a:p>
            <a:r>
              <a:rPr lang="en-US">
                <a:cs typeface="Calibri"/>
              </a:rPr>
              <a:t>MoH leads for Public health hazards (HECC)</a:t>
            </a:r>
          </a:p>
          <a:p>
            <a:r>
              <a:rPr lang="en-US">
                <a:cs typeface="Calibri"/>
              </a:rPr>
              <a:t>Wildfire </a:t>
            </a:r>
            <a:r>
              <a:rPr lang="en-US" err="1">
                <a:cs typeface="Calibri"/>
              </a:rPr>
              <a:t>mgmt</a:t>
            </a:r>
            <a:r>
              <a:rPr lang="en-US">
                <a:cs typeface="Calibri"/>
              </a:rPr>
              <a:t> branch is responsible for fires</a:t>
            </a:r>
          </a:p>
          <a:p>
            <a:r>
              <a:rPr lang="en-US">
                <a:cs typeface="Calibri"/>
              </a:rPr>
              <a:t>…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Here to help build relationships with CSA and key partners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Thanks for the opportunity to work with you </a:t>
            </a:r>
          </a:p>
          <a:p>
            <a:pPr lvl="1" indent="0"/>
            <a:r>
              <a:rPr lang="en-US">
                <a:cs typeface="Calibri"/>
              </a:rPr>
              <a:t>Feel free to task me </a:t>
            </a:r>
            <a:r>
              <a:rPr lang="en-US">
                <a:cs typeface="Calibri"/>
                <a:hlinkClick r:id="rId2"/>
              </a:rPr>
              <a:t>Ashlin.Richardson@gov.bc.ca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9807E-815A-4A79-A525-83C3F8D60475}"/>
              </a:ext>
            </a:extLst>
          </p:cNvPr>
          <p:cNvSpPr txBox="1"/>
          <p:nvPr/>
        </p:nvSpPr>
        <p:spPr>
          <a:xfrm>
            <a:off x="9546021" y="1315107"/>
            <a:ext cx="687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GOC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B45F5-B461-48C8-B582-E31E561379EB}"/>
              </a:ext>
            </a:extLst>
          </p:cNvPr>
          <p:cNvSpPr txBox="1"/>
          <p:nvPr/>
        </p:nvSpPr>
        <p:spPr>
          <a:xfrm>
            <a:off x="8396452" y="1794641"/>
            <a:ext cx="2230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Public Safety Canada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DABF7-39D4-46AD-82E5-0588276A2231}"/>
              </a:ext>
            </a:extLst>
          </p:cNvPr>
          <p:cNvSpPr txBox="1"/>
          <p:nvPr/>
        </p:nvSpPr>
        <p:spPr>
          <a:xfrm>
            <a:off x="10202917" y="1006365"/>
            <a:ext cx="687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ECCC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0D69E-33C3-4393-A355-5F740E51B810}"/>
              </a:ext>
            </a:extLst>
          </p:cNvPr>
          <p:cNvSpPr txBox="1"/>
          <p:nvPr/>
        </p:nvSpPr>
        <p:spPr>
          <a:xfrm>
            <a:off x="11221106" y="1091761"/>
            <a:ext cx="10418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DRDC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2F30E-AD47-458B-B3E1-05E58DCD1A54}"/>
              </a:ext>
            </a:extLst>
          </p:cNvPr>
          <p:cNvSpPr txBox="1"/>
          <p:nvPr/>
        </p:nvSpPr>
        <p:spPr>
          <a:xfrm>
            <a:off x="10005847" y="2136227"/>
            <a:ext cx="10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NRCAN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A8D69-A26E-481C-B374-08A7519702F6}"/>
              </a:ext>
            </a:extLst>
          </p:cNvPr>
          <p:cNvSpPr txBox="1"/>
          <p:nvPr/>
        </p:nvSpPr>
        <p:spPr>
          <a:xfrm>
            <a:off x="10354002" y="1426778"/>
            <a:ext cx="10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CCRS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B49CB-9C85-4253-83B6-49D6F20F93FA}"/>
              </a:ext>
            </a:extLst>
          </p:cNvPr>
          <p:cNvSpPr txBox="1"/>
          <p:nvPr/>
        </p:nvSpPr>
        <p:spPr>
          <a:xfrm>
            <a:off x="11030605" y="1499036"/>
            <a:ext cx="10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CCMEO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AECBD-8F63-44B1-AEBA-742842CAC6DD}"/>
              </a:ext>
            </a:extLst>
          </p:cNvPr>
          <p:cNvSpPr txBox="1"/>
          <p:nvPr/>
        </p:nvSpPr>
        <p:spPr>
          <a:xfrm>
            <a:off x="9163380" y="3192189"/>
            <a:ext cx="15410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BC Wildfire Service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89A8C-BE63-49F7-ACA7-87C2BBAECC88}"/>
              </a:ext>
            </a:extLst>
          </p:cNvPr>
          <p:cNvSpPr txBox="1"/>
          <p:nvPr/>
        </p:nvSpPr>
        <p:spPr>
          <a:xfrm>
            <a:off x="10978054" y="2320157"/>
            <a:ext cx="10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CFS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B2685-AB34-47FB-A0A0-DEE9BFD964F4}"/>
              </a:ext>
            </a:extLst>
          </p:cNvPr>
          <p:cNvSpPr txBox="1"/>
          <p:nvPr/>
        </p:nvSpPr>
        <p:spPr>
          <a:xfrm>
            <a:off x="10899226" y="3049313"/>
            <a:ext cx="1081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BC Forest Inventory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05F91-F4E0-4E9B-8D1B-4A20AB5CF0BF}"/>
              </a:ext>
            </a:extLst>
          </p:cNvPr>
          <p:cNvSpPr txBox="1"/>
          <p:nvPr/>
        </p:nvSpPr>
        <p:spPr>
          <a:xfrm>
            <a:off x="8567243" y="2484381"/>
            <a:ext cx="10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EMBC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40296-1250-4744-ACC9-6010C74B4BE3}"/>
              </a:ext>
            </a:extLst>
          </p:cNvPr>
          <p:cNvSpPr txBox="1"/>
          <p:nvPr/>
        </p:nvSpPr>
        <p:spPr>
          <a:xfrm>
            <a:off x="10005846" y="2648606"/>
            <a:ext cx="10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GeoBC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9D78CB-54AE-43D6-B4DD-13E4264B5901}"/>
              </a:ext>
            </a:extLst>
          </p:cNvPr>
          <p:cNvSpPr txBox="1"/>
          <p:nvPr/>
        </p:nvSpPr>
        <p:spPr>
          <a:xfrm>
            <a:off x="8509435" y="2137539"/>
            <a:ext cx="10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E8FE6-D09A-420D-ABB7-B178F96FDA25}"/>
              </a:ext>
            </a:extLst>
          </p:cNvPr>
          <p:cNvSpPr txBox="1"/>
          <p:nvPr/>
        </p:nvSpPr>
        <p:spPr>
          <a:xfrm>
            <a:off x="8322827" y="3073852"/>
            <a:ext cx="1081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CITZ</a:t>
            </a:r>
          </a:p>
        </p:txBody>
      </p:sp>
    </p:spTree>
    <p:extLst>
      <p:ext uri="{BB962C8B-B14F-4D97-AF65-F5344CB8AC3E}">
        <p14:creationId xmlns:p14="http://schemas.microsoft.com/office/powerpoint/2010/main" val="96548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AFB1-D51E-46A4-A3F9-124A9810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9" y="72966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BCWS Predictive Services Unit</a:t>
            </a:r>
            <a:br>
              <a:rPr lang="en-US">
                <a:cs typeface="Calibri Light"/>
              </a:rPr>
            </a:b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2CF4-F533-4F4A-8E57-1A8882D9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53" y="852750"/>
            <a:ext cx="9453664" cy="4367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Report to Deputy Director, Wildfire Operations</a:t>
            </a:r>
          </a:p>
          <a:p>
            <a:pPr lvl="1"/>
            <a:r>
              <a:rPr lang="en-US">
                <a:cs typeface="Calibri"/>
              </a:rPr>
              <a:t>Meteorologists</a:t>
            </a:r>
          </a:p>
          <a:p>
            <a:pPr lvl="1"/>
            <a:r>
              <a:rPr lang="en-US">
                <a:cs typeface="Calibri"/>
              </a:rPr>
              <a:t>Fire Behavior Analysts</a:t>
            </a:r>
          </a:p>
          <a:p>
            <a:pPr lvl="1"/>
            <a:r>
              <a:rPr lang="en-US">
                <a:cs typeface="Calibri"/>
              </a:rPr>
              <a:t>Agile Dev Team: software engineers, UX/UI, scrum-master</a:t>
            </a:r>
          </a:p>
          <a:p>
            <a:pPr lvl="1"/>
            <a:r>
              <a:rPr lang="en-US">
                <a:cs typeface="Calibri"/>
              </a:rPr>
              <a:t>Data Science team: enhancing operational use of RS platforms</a:t>
            </a:r>
          </a:p>
          <a:p>
            <a:pPr lvl="2"/>
            <a:r>
              <a:rPr lang="en-US">
                <a:cs typeface="Calibri"/>
              </a:rPr>
              <a:t>promoting continuously-updating geo-intelligence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Mandate:</a:t>
            </a:r>
          </a:p>
          <a:p>
            <a:pPr marL="457200" indent="-457200"/>
            <a:r>
              <a:rPr lang="en-US">
                <a:cs typeface="Calibri"/>
              </a:rPr>
              <a:t>Daily and increasingly-proactive situational awareness to support Prevention, Preparedness, Response, Recovery </a:t>
            </a:r>
            <a:endParaRPr lang="en-US">
              <a:ea typeface="+mn-lt"/>
              <a:cs typeface="+mn-lt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pic>
        <p:nvPicPr>
          <p:cNvPr id="4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86BEF31-B26A-4E7D-8177-AB4E711A0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185" y="4270949"/>
            <a:ext cx="3636874" cy="2589261"/>
          </a:xfrm>
          <a:prstGeom prst="rect">
            <a:avLst/>
          </a:prstGeom>
        </p:spPr>
      </p:pic>
      <p:pic>
        <p:nvPicPr>
          <p:cNvPr id="5" name="Picture 5" descr="A picture containing person, outdoor, mountain, sky&#10;&#10;Description automatically generated">
            <a:extLst>
              <a:ext uri="{FF2B5EF4-FFF2-40B4-BE49-F238E27FC236}">
                <a16:creationId xmlns:a16="http://schemas.microsoft.com/office/drawing/2014/main" id="{384F96E1-2B76-4DAB-BC43-BB00BCF6A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229" y="-3345"/>
            <a:ext cx="3507830" cy="194564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404183-C13A-4585-8644-1BB431D6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1" y="4779080"/>
            <a:ext cx="2743200" cy="20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C92A-1813-4852-8AC0-7F7063DB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123D-3FC2-44FE-BC84-050AE3B95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Math, stats, computing science, business acumen, domain expertise </a:t>
            </a:r>
          </a:p>
          <a:p>
            <a:r>
              <a:rPr lang="en-US">
                <a:ea typeface="+mn-lt"/>
                <a:cs typeface="+mn-lt"/>
              </a:rPr>
              <a:t>Transparent reproducible methods. Data-driven decisioning..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Partnerships &amp; capacity building.. DS CoP and RS CoP! </a:t>
            </a:r>
          </a:p>
          <a:p>
            <a:r>
              <a:rPr lang="en-US">
                <a:ea typeface="+mn-lt"/>
                <a:cs typeface="+mn-lt"/>
              </a:rPr>
              <a:t>Non-proprietary languages, </a:t>
            </a:r>
            <a:r>
              <a:rPr lang="en-US" err="1">
                <a:ea typeface="+mn-lt"/>
                <a:cs typeface="+mn-lt"/>
              </a:rPr>
              <a:t>scaleable</a:t>
            </a:r>
            <a:r>
              <a:rPr lang="en-US">
                <a:ea typeface="+mn-lt"/>
                <a:cs typeface="+mn-lt"/>
              </a:rPr>
              <a:t> systems.. </a:t>
            </a:r>
          </a:p>
          <a:p>
            <a:r>
              <a:rPr lang="en-US">
                <a:ea typeface="+mn-lt"/>
                <a:cs typeface="+mn-lt"/>
              </a:rPr>
              <a:t>Work in open w cross gov teams</a:t>
            </a:r>
          </a:p>
          <a:p>
            <a:r>
              <a:rPr lang="en-US">
                <a:cs typeface="Calibri"/>
              </a:rPr>
              <a:t>Collaboration</a:t>
            </a:r>
          </a:p>
          <a:p>
            <a:r>
              <a:rPr lang="en-US">
                <a:cs typeface="Calibri"/>
              </a:rPr>
              <a:t>Speed of trust</a:t>
            </a:r>
          </a:p>
          <a:p>
            <a:r>
              <a:rPr lang="en-US">
                <a:cs typeface="Calibri"/>
              </a:rPr>
              <a:t>Key support for GBA+ in providing data-driven sights into differential impacts (and determinants) of public policy</a:t>
            </a:r>
          </a:p>
          <a:p>
            <a:r>
              <a:rPr lang="en-US">
                <a:cs typeface="Calibri"/>
              </a:rPr>
              <a:t>DS is one cheerleader for these things among many others..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232BD-9B5D-4FB1-B438-2A6E15E53DB0}"/>
              </a:ext>
            </a:extLst>
          </p:cNvPr>
          <p:cNvSpPr txBox="1"/>
          <p:nvPr/>
        </p:nvSpPr>
        <p:spPr>
          <a:xfrm>
            <a:off x="4996747" y="6486658"/>
            <a:ext cx="74748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Personal spin: emphasis on approaches that generalise across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5622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CED87-25F9-4650-9C65-B78266FD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93" y="251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7AA6B-A6F4-4479-A12F-444A0B182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53" y="109146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(BC Gov 2018- ) concurrent projects:… </a:t>
            </a:r>
            <a:r>
              <a:rPr lang="en-US" b="1">
                <a:cs typeface="Calibri"/>
              </a:rPr>
              <a:t>Data Integration</a:t>
            </a:r>
          </a:p>
          <a:p>
            <a:pPr>
              <a:buFont typeface="Arial"/>
            </a:pPr>
            <a:r>
              <a:rPr lang="en-US">
                <a:cs typeface="Calibri"/>
              </a:rPr>
              <a:t>Data Innovation Program (DIP)</a:t>
            </a:r>
          </a:p>
          <a:p>
            <a:pPr lvl="1"/>
            <a:r>
              <a:rPr lang="en-US">
                <a:cs typeface="Calibri"/>
              </a:rPr>
              <a:t>population scale --&gt; </a:t>
            </a:r>
            <a:r>
              <a:rPr lang="en-US" err="1">
                <a:cs typeface="Calibri"/>
              </a:rPr>
              <a:t>longditudinal</a:t>
            </a:r>
            <a:r>
              <a:rPr lang="en-US">
                <a:cs typeface="Calibri"/>
              </a:rPr>
              <a:t> research on services and outcomes</a:t>
            </a:r>
          </a:p>
          <a:p>
            <a:pPr marL="457200" lvl="1" indent="0">
              <a:buNone/>
            </a:pPr>
            <a:r>
              <a:rPr lang="en-US">
                <a:cs typeface="Calibri"/>
              </a:rPr>
              <a:t>          --&gt; best outcomes for Citizens</a:t>
            </a:r>
          </a:p>
          <a:p>
            <a:pPr lvl="2"/>
            <a:r>
              <a:rPr lang="en-US">
                <a:cs typeface="Calibri"/>
              </a:rPr>
              <a:t>Large multi-TB </a:t>
            </a:r>
            <a:r>
              <a:rPr lang="en-US" b="1">
                <a:cs typeface="Calibri"/>
              </a:rPr>
              <a:t>tabular data</a:t>
            </a:r>
          </a:p>
          <a:p>
            <a:pPr marL="914400" lvl="2" indent="0">
              <a:buNone/>
            </a:pPr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Fuel Type Layer project (FTL) </a:t>
            </a:r>
          </a:p>
          <a:p>
            <a:pPr lvl="1"/>
            <a:r>
              <a:rPr lang="en-US">
                <a:cs typeface="Calibri"/>
              </a:rPr>
              <a:t>landscape scale data integration --&gt; outcomes </a:t>
            </a:r>
          </a:p>
          <a:p>
            <a:pPr marL="457200" lvl="1" indent="0">
              <a:buNone/>
            </a:pPr>
            <a:r>
              <a:rPr lang="en-US">
                <a:cs typeface="Calibri"/>
              </a:rPr>
              <a:t>          for ecosystem / landscape risks...!</a:t>
            </a:r>
          </a:p>
          <a:p>
            <a:pPr lvl="3"/>
            <a:r>
              <a:rPr lang="en-US" b="1">
                <a:cs typeface="Calibri"/>
              </a:rPr>
              <a:t>"big" Remote Sensing data</a:t>
            </a:r>
          </a:p>
          <a:p>
            <a:pPr lvl="2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1CE63-640A-424D-8806-BE2B430355CB}"/>
              </a:ext>
            </a:extLst>
          </p:cNvPr>
          <p:cNvSpPr txBox="1"/>
          <p:nvPr/>
        </p:nvSpPr>
        <p:spPr>
          <a:xfrm>
            <a:off x="9907314" y="11955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NFI UVic AM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70298-C80B-4867-AA2C-D3DB7DB378BE}"/>
              </a:ext>
            </a:extLst>
          </p:cNvPr>
          <p:cNvSpPr txBox="1"/>
          <p:nvPr/>
        </p:nvSpPr>
        <p:spPr>
          <a:xfrm>
            <a:off x="9881038" y="647174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First aid officer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58075C26-6A2D-4667-979A-187F28A4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87" y="3129604"/>
            <a:ext cx="4941672" cy="3749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0295A-9DC7-473E-A4C4-D74BEEC9912E}"/>
              </a:ext>
            </a:extLst>
          </p:cNvPr>
          <p:cNvSpPr txBox="1"/>
          <p:nvPr/>
        </p:nvSpPr>
        <p:spPr>
          <a:xfrm>
            <a:off x="491004" y="5120810"/>
            <a:ext cx="564931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r>
              <a:rPr lang="en-US" b="1">
                <a:cs typeface="Calibri"/>
              </a:rPr>
              <a:t>…. real world:</a:t>
            </a:r>
          </a:p>
          <a:p>
            <a:r>
              <a:rPr lang="en-US" b="1">
                <a:cs typeface="Calibri"/>
              </a:rPr>
              <a:t>            Need statistical, physical and data models! </a:t>
            </a:r>
          </a:p>
          <a:p>
            <a:endParaRPr lang="en-US" b="1">
              <a:cs typeface="Calibri"/>
            </a:endParaRPr>
          </a:p>
          <a:p>
            <a:r>
              <a:rPr lang="en-US">
                <a:cs typeface="Calibri"/>
              </a:rPr>
              <a:t>How to do this with tabular data and why does it matter?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FEF8E-B036-45D2-AEDE-168E26F0E8CA}"/>
              </a:ext>
            </a:extLst>
          </p:cNvPr>
          <p:cNvSpPr txBox="1"/>
          <p:nvPr/>
        </p:nvSpPr>
        <p:spPr>
          <a:xfrm>
            <a:off x="2494503" y="586307"/>
            <a:ext cx="54719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 like working on problems that are almost intractable!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99B429-7AAB-4885-89E0-5E987AD890E8}"/>
              </a:ext>
            </a:extLst>
          </p:cNvPr>
          <p:cNvSpPr txBox="1"/>
          <p:nvPr/>
        </p:nvSpPr>
        <p:spPr>
          <a:xfrm>
            <a:off x="6818597" y="6616913"/>
            <a:ext cx="45405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Sep 21, 2020 Xing Mengdao (Zoom IEEE GRSS presentation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336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38" y="21581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Hourglass / Sablier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64B02-C843-4C46-A0B4-10EB9D3D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78" y="1254125"/>
            <a:ext cx="10771789" cy="482430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>
                <a:ea typeface="+mn-lt"/>
                <a:cs typeface="+mn-lt"/>
              </a:rPr>
              <a:t>Not a black box</a:t>
            </a:r>
          </a:p>
          <a:p>
            <a:r>
              <a:rPr lang="en-US" sz="2000">
                <a:cs typeface="Calibri"/>
              </a:rPr>
              <a:t>An investigative tool</a:t>
            </a:r>
          </a:p>
          <a:p>
            <a:r>
              <a:rPr lang="en-US" sz="2000">
                <a:cs typeface="Calibri"/>
              </a:rPr>
              <a:t>Makes the invisibile, visible</a:t>
            </a:r>
            <a:endParaRPr lang="en-US">
              <a:cs typeface="Calibri"/>
            </a:endParaRPr>
          </a:p>
          <a:p>
            <a:r>
              <a:rPr lang="en-US" sz="2000">
                <a:cs typeface="Calibri"/>
              </a:rPr>
              <a:t>Hetero tabular data from complex arrays of services</a:t>
            </a:r>
            <a:endParaRPr lang="en-US">
              <a:cs typeface="Calibri"/>
            </a:endParaRPr>
          </a:p>
          <a:p>
            <a:r>
              <a:rPr lang="en-US" sz="2000">
                <a:cs typeface="Calibri"/>
              </a:rPr>
              <a:t>Highlights repeating patterns of 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outcomes and determinants, to 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provide critical info:</a:t>
            </a:r>
            <a:endParaRPr lang="en-US">
              <a:cs typeface="Calibri"/>
            </a:endParaRPr>
          </a:p>
          <a:p>
            <a:pPr lvl="1"/>
            <a:r>
              <a:rPr lang="en-US" sz="2000" b="1">
                <a:cs typeface="Calibri"/>
              </a:rPr>
              <a:t>where to target prevention</a:t>
            </a:r>
          </a:p>
          <a:p>
            <a:pPr marL="457200" lvl="1" indent="0">
              <a:buNone/>
            </a:pPr>
            <a:r>
              <a:rPr lang="en-US" sz="2000" b="1">
                <a:cs typeface="Calibri"/>
              </a:rPr>
              <a:t>or intervention</a:t>
            </a:r>
          </a:p>
          <a:p>
            <a:pPr marL="457200" lvl="1" indent="0">
              <a:buNone/>
            </a:pPr>
            <a:endParaRPr lang="en-US" sz="2000" b="1" i="1">
              <a:cs typeface="Calibri"/>
            </a:endParaRPr>
          </a:p>
          <a:p>
            <a:pPr marL="457200" lvl="1" indent="0">
              <a:buNone/>
            </a:pPr>
            <a:r>
              <a:rPr lang="en-US" sz="1100" b="1" i="1">
                <a:cs typeface="Calibri"/>
              </a:rPr>
              <a:t>..Has a built-in complexity knob </a:t>
            </a:r>
          </a:p>
          <a:p>
            <a:pPr marL="457200" lvl="1" indent="0">
              <a:buNone/>
            </a:pPr>
            <a:r>
              <a:rPr lang="en-US" sz="1100" b="1" i="1">
                <a:cs typeface="Calibri"/>
              </a:rPr>
              <a:t>That serves as an approach to</a:t>
            </a:r>
          </a:p>
          <a:p>
            <a:pPr marL="457200" lvl="1" indent="0">
              <a:buNone/>
            </a:pPr>
            <a:r>
              <a:rPr lang="en-US" sz="1100" b="1" i="1">
                <a:cs typeface="Calibri"/>
              </a:rPr>
              <a:t>The data anonymization</a:t>
            </a:r>
          </a:p>
          <a:p>
            <a:pPr marL="457200" lvl="1" indent="0">
              <a:buNone/>
            </a:pPr>
            <a:r>
              <a:rPr lang="en-US" sz="1100" b="1" i="1">
                <a:cs typeface="Calibri"/>
              </a:rPr>
              <a:t>Problem : )</a:t>
            </a: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 sz="1100" b="1" i="1">
              <a:cs typeface="Calibri"/>
            </a:endParaRPr>
          </a:p>
          <a:p>
            <a:pPr marL="457200" lvl="1" indent="0">
              <a:buNone/>
            </a:pPr>
            <a:r>
              <a:rPr lang="en-US" sz="1100" b="1" i="1">
                <a:cs typeface="Calibri"/>
              </a:rPr>
              <a:t>Also has a built-in redaction button</a:t>
            </a:r>
            <a:endParaRPr lang="en-US">
              <a:cs typeface="Calibri"/>
            </a:endParaRPr>
          </a:p>
          <a:p>
            <a:endParaRPr lang="en-US" sz="2000" b="1" i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5A1F4-73FA-49BB-A39F-7DFA554DA70C}"/>
              </a:ext>
            </a:extLst>
          </p:cNvPr>
          <p:cNvSpPr txBox="1"/>
          <p:nvPr/>
        </p:nvSpPr>
        <p:spPr>
          <a:xfrm>
            <a:off x="-2059" y="6275209"/>
            <a:ext cx="3716649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cs typeface="Arial"/>
              </a:rPr>
              <a:t>Wanted to approach Machine Learning's goals in a transparent, accessible, non-subjective, way leading to a visual output that translates into words (withoutsophisticated math or stats)</a:t>
            </a:r>
          </a:p>
        </p:txBody>
      </p:sp>
      <p:pic>
        <p:nvPicPr>
          <p:cNvPr id="5" name="Picture 5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A380042-CF3D-4285-87FA-1F4A1FBCE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5" t="5370" r="3997" b="31866"/>
          <a:stretch/>
        </p:blipFill>
        <p:spPr>
          <a:xfrm>
            <a:off x="4450456" y="3189441"/>
            <a:ext cx="7740652" cy="366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0144DD-AE5B-49BA-AE48-76EE8F4CDEF5}"/>
              </a:ext>
            </a:extLst>
          </p:cNvPr>
          <p:cNvSpPr txBox="1"/>
          <p:nvPr/>
        </p:nvSpPr>
        <p:spPr>
          <a:xfrm>
            <a:off x="7635696" y="2925392"/>
            <a:ext cx="47073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Indeterminate diagnosis is resolved (condition redacted)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FE86B-5EDB-4162-96A5-DDA87E614ED2}"/>
              </a:ext>
            </a:extLst>
          </p:cNvPr>
          <p:cNvSpPr txBox="1"/>
          <p:nvPr/>
        </p:nvSpPr>
        <p:spPr>
          <a:xfrm>
            <a:off x="-4010" y="2202"/>
            <a:ext cx="7210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Answer: a story needs time and space!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D48CD-8172-43B1-93C0-EB8085D60862}"/>
              </a:ext>
            </a:extLst>
          </p:cNvPr>
          <p:cNvSpPr txBox="1"/>
          <p:nvPr/>
        </p:nvSpPr>
        <p:spPr>
          <a:xfrm>
            <a:off x="9637987" y="-1108842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une histoire a du temps et de l'espace</a:t>
            </a:r>
          </a:p>
        </p:txBody>
      </p:sp>
    </p:spTree>
    <p:extLst>
      <p:ext uri="{BB962C8B-B14F-4D97-AF65-F5344CB8AC3E}">
        <p14:creationId xmlns:p14="http://schemas.microsoft.com/office/powerpoint/2010/main" val="370748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38" y="21581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Effect of a disease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64B02-C843-4C46-A0B4-10EB9D3D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78" y="1254125"/>
            <a:ext cx="363789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Differential risk profile</a:t>
            </a:r>
          </a:p>
          <a:p>
            <a:pPr lvl="1" indent="0"/>
            <a:r>
              <a:rPr lang="en-US" sz="1600">
                <a:ea typeface="+mn-lt"/>
                <a:cs typeface="+mn-lt"/>
              </a:rPr>
              <a:t> Exposure is not uniform</a:t>
            </a:r>
          </a:p>
          <a:p>
            <a:r>
              <a:rPr lang="en-US" sz="2000">
                <a:cs typeface="Calibri"/>
              </a:rPr>
              <a:t>Time asymmetry:</a:t>
            </a:r>
          </a:p>
          <a:p>
            <a:pPr lvl="1" indent="0"/>
            <a:r>
              <a:rPr lang="en-US" sz="1200">
                <a:cs typeface="Calibri"/>
              </a:rPr>
              <a:t> More info available about situations leading up to the Disease, rather than away from it</a:t>
            </a:r>
          </a:p>
          <a:p>
            <a:pPr lvl="1" indent="0"/>
            <a:r>
              <a:rPr lang="en-US" sz="1200">
                <a:ea typeface="+mn-lt"/>
                <a:cs typeface="+mn-lt"/>
              </a:rPr>
              <a:t> Disease inserts disorder into the patient journey</a:t>
            </a:r>
          </a:p>
          <a:p>
            <a:pPr lvl="1" indent="0"/>
            <a:r>
              <a:rPr lang="en-US" sz="1200">
                <a:ea typeface="+mn-lt"/>
                <a:cs typeface="+mn-lt"/>
              </a:rPr>
              <a:t> The hazard / risk landscape associated with the Disease outcome, changes depending on which direction in time we are looking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5A1F4-73FA-49BB-A39F-7DFA554DA70C}"/>
              </a:ext>
            </a:extLst>
          </p:cNvPr>
          <p:cNvSpPr txBox="1"/>
          <p:nvPr/>
        </p:nvSpPr>
        <p:spPr>
          <a:xfrm>
            <a:off x="63632" y="4243447"/>
            <a:ext cx="4146471" cy="27007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Arial"/>
              </a:rPr>
              <a:t>What does it have to do with Ecosystem monitoring?</a:t>
            </a:r>
            <a:br>
              <a:rPr lang="en-US" sz="1600">
                <a:cs typeface="Arial"/>
              </a:rPr>
            </a:br>
            <a:r>
              <a:rPr lang="en-US" sz="1600">
                <a:cs typeface="Arial"/>
              </a:rPr>
              <a:t>"Easy"...</a:t>
            </a:r>
            <a:endParaRPr lang="en-US" sz="1600">
              <a:cs typeface="Calibri" panose="020F0502020204030204"/>
            </a:endParaRPr>
          </a:p>
          <a:p>
            <a:r>
              <a:rPr lang="en-US" sz="1600">
                <a:cs typeface="Arial"/>
              </a:rPr>
              <a:t>- 1) supposing we curate and discretize our remote sensing data appropriately, problem solved!</a:t>
            </a:r>
            <a:endParaRPr lang="en-US" sz="1600">
              <a:cs typeface="Calibri"/>
            </a:endParaRPr>
          </a:p>
          <a:p>
            <a:endParaRPr lang="en-US" sz="1050">
              <a:cs typeface="Arial"/>
            </a:endParaRPr>
          </a:p>
          <a:p>
            <a:r>
              <a:rPr lang="en-US" sz="1050">
                <a:ea typeface="+mn-lt"/>
                <a:cs typeface="+mn-lt"/>
              </a:rPr>
              <a:t>But not quite</a:t>
            </a:r>
            <a:r>
              <a:rPr lang="en-US" sz="1050">
                <a:cs typeface="Calibri"/>
              </a:rPr>
              <a:t>, still lots of work to do...</a:t>
            </a:r>
          </a:p>
          <a:p>
            <a:endParaRPr lang="en-US" sz="1050">
              <a:cs typeface="Calibri"/>
            </a:endParaRPr>
          </a:p>
          <a:p>
            <a:r>
              <a:rPr lang="en-US" sz="1050">
                <a:cs typeface="Arial"/>
              </a:rPr>
              <a:t>- 2) Also apparently the planet is sick and it needs help!</a:t>
            </a:r>
          </a:p>
          <a:p>
            <a:endParaRPr lang="en-US" sz="1050">
              <a:cs typeface="Arial"/>
            </a:endParaRPr>
          </a:p>
          <a:p>
            <a:r>
              <a:rPr lang="en-US" sz="1050" b="1">
                <a:cs typeface="Arial"/>
              </a:rPr>
              <a:t>What about Space Mission planning for categorical inputs / outputs?</a:t>
            </a:r>
          </a:p>
          <a:p>
            <a:endParaRPr lang="en-US" sz="1050">
              <a:cs typeface="Arial"/>
            </a:endParaRPr>
          </a:p>
        </p:txBody>
      </p:sp>
      <p:pic>
        <p:nvPicPr>
          <p:cNvPr id="6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AB8F10E6-32B0-4270-97B5-B457B721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684" y="1163071"/>
            <a:ext cx="7979375" cy="5695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E72268-7DB9-4D19-8C9F-346C5153B7F8}"/>
              </a:ext>
            </a:extLst>
          </p:cNvPr>
          <p:cNvSpPr txBox="1"/>
          <p:nvPr/>
        </p:nvSpPr>
        <p:spPr>
          <a:xfrm>
            <a:off x="10222624" y="7961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Future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7A2E7-3F31-4063-AA00-119133224A77}"/>
              </a:ext>
            </a:extLst>
          </p:cNvPr>
          <p:cNvSpPr txBox="1"/>
          <p:nvPr/>
        </p:nvSpPr>
        <p:spPr>
          <a:xfrm>
            <a:off x="8350468" y="7961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9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38" y="215814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Can we map fire progression w CP-pol?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64B02-C843-4C46-A0B4-10EB9D3D7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78" y="1230125"/>
            <a:ext cx="1058785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1600">
                <a:cs typeface="Calibri"/>
              </a:rPr>
              <a:t>Probably</a:t>
            </a: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pPr lvl="1" indent="0"/>
            <a:endParaRPr lang="en-US" sz="160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5A1F4-73FA-49BB-A39F-7DFA554DA70C}"/>
              </a:ext>
            </a:extLst>
          </p:cNvPr>
          <p:cNvSpPr txBox="1"/>
          <p:nvPr/>
        </p:nvSpPr>
        <p:spPr>
          <a:xfrm>
            <a:off x="24218" y="6531400"/>
            <a:ext cx="4156768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cs typeface="Arial"/>
            </a:endParaRPr>
          </a:p>
          <a:p>
            <a:endParaRPr lang="en-US" sz="1050">
              <a:cs typeface="Arial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FAE8EB9-F327-44EF-A5D8-94BB17B03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41" y="1737874"/>
            <a:ext cx="4563915" cy="2567754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E77973-4207-4959-B257-646138484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7" r="-219" b="231"/>
          <a:stretch/>
        </p:blipFill>
        <p:spPr>
          <a:xfrm>
            <a:off x="5882400" y="1251832"/>
            <a:ext cx="4435204" cy="4144363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A30AB9BE-6ABF-474F-AFC1-37CCC6355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00" y="4504225"/>
            <a:ext cx="4497765" cy="2192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C7A49E-DEDE-4318-B755-3F763CCEE238}"/>
              </a:ext>
            </a:extLst>
          </p:cNvPr>
          <p:cNvSpPr txBox="1"/>
          <p:nvPr/>
        </p:nvSpPr>
        <p:spPr>
          <a:xfrm>
            <a:off x="5882400" y="6608400"/>
            <a:ext cx="6541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1050">
                <a:cs typeface="Arial"/>
              </a:rPr>
              <a:t>Claims to fame 1) working with CSA 2) mapping fires from space 3) making an unsupervised kNN variant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53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All Hazards Application of RCM in BC</vt:lpstr>
      <vt:lpstr>Roadmap</vt:lpstr>
      <vt:lpstr>Context</vt:lpstr>
      <vt:lpstr>BCWS Predictive Services Unit </vt:lpstr>
      <vt:lpstr>Data Science</vt:lpstr>
      <vt:lpstr>Me</vt:lpstr>
      <vt:lpstr>Hourglass / Sablier</vt:lpstr>
      <vt:lpstr>Effect of a disease</vt:lpstr>
      <vt:lpstr>Can we map fire progression w CP-pol?</vt:lpstr>
      <vt:lpstr>PowerPoint Presentation</vt:lpstr>
      <vt:lpstr>Compact pol modelling (thanks PSC / GOC and CSA)</vt:lpstr>
      <vt:lpstr>Datasets</vt:lpstr>
      <vt:lpstr>Datasets</vt:lpstr>
      <vt:lpstr>9 takes x 2 pieces... </vt:lpstr>
      <vt:lpstr>Datasets</vt:lpstr>
      <vt:lpstr>Datasets</vt:lpstr>
      <vt:lpstr>RCM steps</vt:lpstr>
      <vt:lpstr>PowerPoint Presentation</vt:lpstr>
      <vt:lpstr>Datasets</vt:lpstr>
      <vt:lpstr>Datasets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</cp:revision>
  <dcterms:created xsi:type="dcterms:W3CDTF">2021-11-24T23:59:06Z</dcterms:created>
  <dcterms:modified xsi:type="dcterms:W3CDTF">2021-11-29T19:44:46Z</dcterms:modified>
</cp:coreProperties>
</file>